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90" r:id="rId3"/>
    <p:sldId id="289" r:id="rId4"/>
    <p:sldId id="261" r:id="rId5"/>
    <p:sldId id="269" r:id="rId6"/>
    <p:sldId id="283" r:id="rId7"/>
    <p:sldId id="259" r:id="rId8"/>
    <p:sldId id="29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7334F1-67A3-43C9-B578-D8D8115EC5F5}">
  <a:tblStyle styleId="{467334F1-67A3-43C9-B578-D8D8115EC5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28" autoAdjust="0"/>
  </p:normalViewPr>
  <p:slideViewPr>
    <p:cSldViewPr snapToGrid="0">
      <p:cViewPr varScale="1">
        <p:scale>
          <a:sx n="150" d="100"/>
          <a:sy n="150" d="100"/>
        </p:scale>
        <p:origin x="187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7" name="Google Shape;138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8" name="Google Shape;138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3" name="Google Shape;14273;gb8b30863f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4" name="Google Shape;14274;gb8b30863f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932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0" name="Google Shape;13870;gb8b30863f4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1" name="Google Shape;13871;gb8b30863f4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27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Google Shape;14370;gb8b30863f4_0_4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1" name="Google Shape;14371;gb8b30863f4_0_4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9" name="Google Shape;14759;gb9126897ec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0" name="Google Shape;14760;gb9126897ec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5" name="Google Shape;15955;gb9126897ec_0_14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6" name="Google Shape;15956;gb9126897ec_0_14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+mj-lt"/>
              <a:buNone/>
            </a:pP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3" name="Google Shape;14313;gb8b30863f4_0_4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4" name="Google Shape;14314;gb8b30863f4_0_4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4" name="Google Shape;14384;gb9126897ec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5" name="Google Shape;14385;gb9126897ec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53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1" name="Google Shape;23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75" name="Google Shape;27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" name="Google Shape;406;p2"/>
          <p:cNvGrpSpPr/>
          <p:nvPr/>
        </p:nvGrpSpPr>
        <p:grpSpPr>
          <a:xfrm>
            <a:off x="3393210" y="3870986"/>
            <a:ext cx="1191387" cy="732516"/>
            <a:chOff x="2430450" y="2143325"/>
            <a:chExt cx="337800" cy="207700"/>
          </a:xfrm>
        </p:grpSpPr>
        <p:sp>
          <p:nvSpPr>
            <p:cNvPr id="407" name="Google Shape;407;p2"/>
            <p:cNvSpPr/>
            <p:nvPr/>
          </p:nvSpPr>
          <p:spPr>
            <a:xfrm>
              <a:off x="2482575" y="21433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56700" y="216920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82575" y="21692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508425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2575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482575" y="2221300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586400" y="2221300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456700" y="2247175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4825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560550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586400" y="2247175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26126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825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586400" y="2273025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664400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7423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08425" y="229890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86400" y="2298900"/>
              <a:ext cx="26300" cy="2627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664400" y="229890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716500" y="229890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304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567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825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508425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53467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56055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86400" y="2325150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6126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63852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66440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6902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7165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7423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"/>
          <p:cNvGrpSpPr/>
          <p:nvPr/>
        </p:nvGrpSpPr>
        <p:grpSpPr>
          <a:xfrm>
            <a:off x="275207" y="916381"/>
            <a:ext cx="1049633" cy="523940"/>
            <a:chOff x="138482" y="584556"/>
            <a:chExt cx="1049633" cy="523940"/>
          </a:xfrm>
        </p:grpSpPr>
        <p:sp>
          <p:nvSpPr>
            <p:cNvPr id="447" name="Google Shape;447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"/>
          <p:cNvGrpSpPr/>
          <p:nvPr/>
        </p:nvGrpSpPr>
        <p:grpSpPr>
          <a:xfrm flipH="1">
            <a:off x="7651282" y="179206"/>
            <a:ext cx="1049633" cy="523940"/>
            <a:chOff x="138482" y="584556"/>
            <a:chExt cx="1049633" cy="523940"/>
          </a:xfrm>
        </p:grpSpPr>
        <p:sp>
          <p:nvSpPr>
            <p:cNvPr id="463" name="Google Shape;463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2"/>
          <p:cNvGrpSpPr/>
          <p:nvPr/>
        </p:nvGrpSpPr>
        <p:grpSpPr>
          <a:xfrm>
            <a:off x="6031078" y="4237329"/>
            <a:ext cx="275098" cy="366258"/>
            <a:chOff x="2664400" y="2169200"/>
            <a:chExt cx="78000" cy="103850"/>
          </a:xfrm>
        </p:grpSpPr>
        <p:sp>
          <p:nvSpPr>
            <p:cNvPr id="479" name="Google Shape;479;p2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"/>
          <p:cNvSpPr txBox="1">
            <a:spLocks noGrp="1"/>
          </p:cNvSpPr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6" name="Google Shape;486;p2"/>
          <p:cNvSpPr txBox="1">
            <a:spLocks noGrp="1"/>
          </p:cNvSpPr>
          <p:nvPr>
            <p:ph type="subTitle" idx="1"/>
          </p:nvPr>
        </p:nvSpPr>
        <p:spPr>
          <a:xfrm>
            <a:off x="1868100" y="2632300"/>
            <a:ext cx="5407500" cy="5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8" name="Google Shape;13298;p2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3299" name="Google Shape;13299;p2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300" name="Google Shape;1330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1" name="Google Shape;1330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2" name="Google Shape;1330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3" name="Google Shape;1330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4" name="Google Shape;1330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5" name="Google Shape;1330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6" name="Google Shape;1330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7" name="Google Shape;1330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8" name="Google Shape;1330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9" name="Google Shape;1330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0" name="Google Shape;1331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1" name="Google Shape;1331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2" name="Google Shape;1331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3" name="Google Shape;1331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4" name="Google Shape;1331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5" name="Google Shape;1331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6" name="Google Shape;1331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7" name="Google Shape;1331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8" name="Google Shape;1331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9" name="Google Shape;1331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0" name="Google Shape;1332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1" name="Google Shape;1332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2" name="Google Shape;1332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3" name="Google Shape;1332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4" name="Google Shape;1332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5" name="Google Shape;1332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6" name="Google Shape;1332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7" name="Google Shape;1332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8" name="Google Shape;1332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9" name="Google Shape;1332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0" name="Google Shape;1333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1" name="Google Shape;1333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2" name="Google Shape;1333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3" name="Google Shape;1333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4" name="Google Shape;1333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5" name="Google Shape;1333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6" name="Google Shape;1333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7" name="Google Shape;1333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8" name="Google Shape;1333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9" name="Google Shape;1333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0" name="Google Shape;1334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1" name="Google Shape;1334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2" name="Google Shape;1334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43" name="Google Shape;13343;p2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344" name="Google Shape;1334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5" name="Google Shape;1334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6" name="Google Shape;1334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7" name="Google Shape;1334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8" name="Google Shape;1334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9" name="Google Shape;1334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0" name="Google Shape;1335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1" name="Google Shape;1335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2" name="Google Shape;1335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3" name="Google Shape;1335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4" name="Google Shape;1335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5" name="Google Shape;1335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6" name="Google Shape;1335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7" name="Google Shape;1335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8" name="Google Shape;1335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9" name="Google Shape;1335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0" name="Google Shape;1336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1" name="Google Shape;1336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2" name="Google Shape;1336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3" name="Google Shape;1336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4" name="Google Shape;1336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5" name="Google Shape;1336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6" name="Google Shape;1336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7" name="Google Shape;1336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8" name="Google Shape;1336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9" name="Google Shape;1336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0" name="Google Shape;1337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1" name="Google Shape;1337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2" name="Google Shape;1337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3" name="Google Shape;1337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4" name="Google Shape;1337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5" name="Google Shape;1337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6" name="Google Shape;1337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7" name="Google Shape;1337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8" name="Google Shape;1337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9" name="Google Shape;1337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0" name="Google Shape;1338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1" name="Google Shape;1338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2" name="Google Shape;1338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3" name="Google Shape;1338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4" name="Google Shape;1338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5" name="Google Shape;1338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6" name="Google Shape;1338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7" name="Google Shape;13387;p2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388" name="Google Shape;1338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9" name="Google Shape;1338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0" name="Google Shape;1339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1" name="Google Shape;1339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2" name="Google Shape;1339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3" name="Google Shape;1339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4" name="Google Shape;1339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5" name="Google Shape;1339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6" name="Google Shape;1339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7" name="Google Shape;1339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8" name="Google Shape;1339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9" name="Google Shape;1339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0" name="Google Shape;1340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1" name="Google Shape;1340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2" name="Google Shape;1340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3" name="Google Shape;1340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4" name="Google Shape;1340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5" name="Google Shape;1340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6" name="Google Shape;1340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7" name="Google Shape;1340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8" name="Google Shape;1340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9" name="Google Shape;1340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0" name="Google Shape;1341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1" name="Google Shape;1341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2" name="Google Shape;1341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3" name="Google Shape;1341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4" name="Google Shape;1341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5" name="Google Shape;1341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6" name="Google Shape;1341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7" name="Google Shape;1341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8" name="Google Shape;1341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9" name="Google Shape;1341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0" name="Google Shape;1342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1" name="Google Shape;1342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2" name="Google Shape;1342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3" name="Google Shape;1342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4" name="Google Shape;1342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5" name="Google Shape;1342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6" name="Google Shape;1342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7" name="Google Shape;1342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8" name="Google Shape;1342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9" name="Google Shape;1342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0" name="Google Shape;1343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1" name="Google Shape;13431;p2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32" name="Google Shape;1343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3" name="Google Shape;1343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4" name="Google Shape;1343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5" name="Google Shape;1343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6" name="Google Shape;1343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7" name="Google Shape;1343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8" name="Google Shape;1343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9" name="Google Shape;1343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0" name="Google Shape;1344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1" name="Google Shape;1344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2" name="Google Shape;1344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3" name="Google Shape;1344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4" name="Google Shape;1344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5" name="Google Shape;1344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6" name="Google Shape;1344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7" name="Google Shape;1344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8" name="Google Shape;1344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9" name="Google Shape;1344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0" name="Google Shape;1345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1" name="Google Shape;1345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2" name="Google Shape;1345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3" name="Google Shape;1345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4" name="Google Shape;1345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5" name="Google Shape;1345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6" name="Google Shape;1345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7" name="Google Shape;1345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8" name="Google Shape;1345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9" name="Google Shape;1345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0" name="Google Shape;1346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1" name="Google Shape;1346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2" name="Google Shape;1346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3" name="Google Shape;1346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4" name="Google Shape;1346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5" name="Google Shape;1346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6" name="Google Shape;1346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7" name="Google Shape;1346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8" name="Google Shape;1346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9" name="Google Shape;1346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0" name="Google Shape;1347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1" name="Google Shape;1347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2" name="Google Shape;1347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3" name="Google Shape;1347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4" name="Google Shape;1347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5" name="Google Shape;13475;p2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476" name="Google Shape;13476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7" name="Google Shape;13477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8" name="Google Shape;13478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9" name="Google Shape;13479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0" name="Google Shape;13480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1" name="Google Shape;13481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2" name="Google Shape;13482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3" name="Google Shape;13483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4" name="Google Shape;13484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5" name="Google Shape;13485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6" name="Google Shape;13486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7" name="Google Shape;13487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8" name="Google Shape;13488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9" name="Google Shape;13489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0" name="Google Shape;13490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1" name="Google Shape;13491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2" name="Google Shape;13492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3" name="Google Shape;13493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4" name="Google Shape;13494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5" name="Google Shape;13495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6" name="Google Shape;13496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7" name="Google Shape;13497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8" name="Google Shape;13498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9" name="Google Shape;13499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0" name="Google Shape;13500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1" name="Google Shape;13501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2" name="Google Shape;13502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3" name="Google Shape;13503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4" name="Google Shape;13504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5" name="Google Shape;13505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6" name="Google Shape;13506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7" name="Google Shape;13507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8" name="Google Shape;13508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9" name="Google Shape;13509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0" name="Google Shape;13510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1" name="Google Shape;13511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2" name="Google Shape;13512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3" name="Google Shape;13513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4" name="Google Shape;13514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5" name="Google Shape;13515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6" name="Google Shape;13516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7" name="Google Shape;13517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8" name="Google Shape;13518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19" name="Google Shape;13519;p2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520" name="Google Shape;1352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1" name="Google Shape;1352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2" name="Google Shape;1352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3" name="Google Shape;1352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4" name="Google Shape;1352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5" name="Google Shape;1352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6" name="Google Shape;1352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7" name="Google Shape;1352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8" name="Google Shape;1352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9" name="Google Shape;1352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0" name="Google Shape;1353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1" name="Google Shape;1353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2" name="Google Shape;1353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3" name="Google Shape;1353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4" name="Google Shape;1353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5" name="Google Shape;1353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6" name="Google Shape;1353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7" name="Google Shape;1353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8" name="Google Shape;1353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9" name="Google Shape;1353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0" name="Google Shape;1354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1" name="Google Shape;1354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2" name="Google Shape;1354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3" name="Google Shape;1354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4" name="Google Shape;1354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5" name="Google Shape;1354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6" name="Google Shape;1354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7" name="Google Shape;1354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8" name="Google Shape;1354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9" name="Google Shape;1354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0" name="Google Shape;1355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1" name="Google Shape;1355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2" name="Google Shape;1355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3" name="Google Shape;1355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4" name="Google Shape;1355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5" name="Google Shape;1355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6" name="Google Shape;1355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7" name="Google Shape;1355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8" name="Google Shape;1355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9" name="Google Shape;1355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0" name="Google Shape;1356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1" name="Google Shape;1356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2" name="Google Shape;1356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3" name="Google Shape;13563;p2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564" name="Google Shape;1356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5" name="Google Shape;1356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6" name="Google Shape;1356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7" name="Google Shape;1356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8" name="Google Shape;1356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9" name="Google Shape;1356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0" name="Google Shape;1357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1" name="Google Shape;1357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2" name="Google Shape;1357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3" name="Google Shape;1357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4" name="Google Shape;1357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5" name="Google Shape;1357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6" name="Google Shape;1357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7" name="Google Shape;1357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8" name="Google Shape;1357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9" name="Google Shape;1357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0" name="Google Shape;1358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1" name="Google Shape;1358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2" name="Google Shape;1358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3" name="Google Shape;1358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4" name="Google Shape;1358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5" name="Google Shape;1358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6" name="Google Shape;1358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7" name="Google Shape;1358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8" name="Google Shape;1358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9" name="Google Shape;1358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0" name="Google Shape;1359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1" name="Google Shape;1359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5" name="Google Shape;1359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6" name="Google Shape;1359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7" name="Google Shape;1359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8" name="Google Shape;1359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9" name="Google Shape;1359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0" name="Google Shape;1360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1" name="Google Shape;1360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2" name="Google Shape;1360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3" name="Google Shape;1360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4" name="Google Shape;1360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5" name="Google Shape;1360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6" name="Google Shape;1360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07" name="Google Shape;13607;p2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608" name="Google Shape;1360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9" name="Google Shape;1360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0" name="Google Shape;1361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1" name="Google Shape;1361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2" name="Google Shape;1361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3" name="Google Shape;1361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4" name="Google Shape;1361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5" name="Google Shape;1361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6" name="Google Shape;1361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7" name="Google Shape;1361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8" name="Google Shape;1361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9" name="Google Shape;1361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0" name="Google Shape;1362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1" name="Google Shape;1362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2" name="Google Shape;1362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3" name="Google Shape;1362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4" name="Google Shape;1362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5" name="Google Shape;1362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6" name="Google Shape;1362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7" name="Google Shape;1362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8" name="Google Shape;1362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9" name="Google Shape;1362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0" name="Google Shape;1363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1" name="Google Shape;1363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2" name="Google Shape;1363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3" name="Google Shape;1363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4" name="Google Shape;1363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5" name="Google Shape;1363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6" name="Google Shape;1363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7" name="Google Shape;1363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8" name="Google Shape;1363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9" name="Google Shape;1363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0" name="Google Shape;1364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1" name="Google Shape;1364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2" name="Google Shape;1364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3" name="Google Shape;1364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4" name="Google Shape;1364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5" name="Google Shape;1364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6" name="Google Shape;1364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7" name="Google Shape;1364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8" name="Google Shape;1364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9" name="Google Shape;1364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0" name="Google Shape;1365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1" name="Google Shape;13651;p2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652" name="Google Shape;1365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3" name="Google Shape;1365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4" name="Google Shape;1365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5" name="Google Shape;1365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6" name="Google Shape;1365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7" name="Google Shape;1365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8" name="Google Shape;1365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9" name="Google Shape;1365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0" name="Google Shape;1366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1" name="Google Shape;1366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2" name="Google Shape;1366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3" name="Google Shape;1366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4" name="Google Shape;1366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5" name="Google Shape;1366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6" name="Google Shape;1366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7" name="Google Shape;1366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8" name="Google Shape;1366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9" name="Google Shape;1366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0" name="Google Shape;1367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1" name="Google Shape;1367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2" name="Google Shape;1367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3" name="Google Shape;1367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4" name="Google Shape;1367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5" name="Google Shape;1367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6" name="Google Shape;1367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7" name="Google Shape;1367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8" name="Google Shape;1367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9" name="Google Shape;1367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0" name="Google Shape;1368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1" name="Google Shape;1368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2" name="Google Shape;1368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3" name="Google Shape;1368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4" name="Google Shape;1368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5" name="Google Shape;1368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6" name="Google Shape;1368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7" name="Google Shape;1368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8" name="Google Shape;1368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9" name="Google Shape;1368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0" name="Google Shape;1369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1" name="Google Shape;1369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2" name="Google Shape;1369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3" name="Google Shape;1369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4" name="Google Shape;1369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95" name="Google Shape;13695;p27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696" name="Google Shape;13696;p27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697" name="Google Shape;13697;p2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8" name="Google Shape;13698;p2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9" name="Google Shape;13699;p2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0" name="Google Shape;13700;p2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1" name="Google Shape;13701;p2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2" name="Google Shape;13702;p2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3" name="Google Shape;13703;p2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4" name="Google Shape;13704;p2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5" name="Google Shape;13705;p2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6" name="Google Shape;13706;p2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7" name="Google Shape;13707;p2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8" name="Google Shape;13708;p2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9" name="Google Shape;13709;p2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0" name="Google Shape;13710;p2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1" name="Google Shape;13711;p2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2" name="Google Shape;13712;p2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3" name="Google Shape;13713;p2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4" name="Google Shape;13714;p2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5" name="Google Shape;13715;p2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6" name="Google Shape;13716;p2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7" name="Google Shape;13717;p2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8" name="Google Shape;13718;p2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9" name="Google Shape;13719;p2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0" name="Google Shape;13720;p2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1" name="Google Shape;13721;p2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2" name="Google Shape;13722;p2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3" name="Google Shape;13723;p2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4" name="Google Shape;13724;p27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725" name="Google Shape;13725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6" name="Google Shape;13726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7" name="Google Shape;13727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8" name="Google Shape;13728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9" name="Google Shape;13729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0" name="Google Shape;13730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1" name="Google Shape;13731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2" name="Google Shape;13732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3" name="Google Shape;13733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4" name="Google Shape;13734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5" name="Google Shape;13735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6" name="Google Shape;13736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7" name="Google Shape;13737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8" name="Google Shape;13738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9" name="Google Shape;13739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6" name="Google Shape;13746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7" name="Google Shape;13747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52" name="Google Shape;13752;p27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753" name="Google Shape;13753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4" name="Google Shape;13764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5" name="Google Shape;13765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7" name="Google Shape;13777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8" name="Google Shape;13778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0" name="Google Shape;13780;p27"/>
          <p:cNvGrpSpPr/>
          <p:nvPr/>
        </p:nvGrpSpPr>
        <p:grpSpPr>
          <a:xfrm>
            <a:off x="8581282" y="539994"/>
            <a:ext cx="1049633" cy="523940"/>
            <a:chOff x="138482" y="584556"/>
            <a:chExt cx="1049633" cy="523940"/>
          </a:xfrm>
        </p:grpSpPr>
        <p:sp>
          <p:nvSpPr>
            <p:cNvPr id="13781" name="Google Shape;13781;p27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27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27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27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27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27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27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27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27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27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27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27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27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27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27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6" name="Google Shape;13796;p27"/>
          <p:cNvGrpSpPr/>
          <p:nvPr/>
        </p:nvGrpSpPr>
        <p:grpSpPr>
          <a:xfrm flipH="1">
            <a:off x="-463618" y="3516531"/>
            <a:ext cx="1049633" cy="523940"/>
            <a:chOff x="138482" y="584556"/>
            <a:chExt cx="1049633" cy="523940"/>
          </a:xfrm>
        </p:grpSpPr>
        <p:sp>
          <p:nvSpPr>
            <p:cNvPr id="13797" name="Google Shape;13797;p27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27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27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27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27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27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27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27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27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27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27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27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27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27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27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489" name="Google Shape;489;p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490" name="Google Shape;49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34" name="Google Shape;53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78" name="Google Shape;57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" name="Google Shape;621;p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22" name="Google Shape;62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66" name="Google Shape;666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10" name="Google Shape;71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54" name="Google Shape;75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98" name="Google Shape;79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842" name="Google Shape;84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"/>
          <p:cNvGrpSpPr/>
          <p:nvPr/>
        </p:nvGrpSpPr>
        <p:grpSpPr>
          <a:xfrm rot="5400000">
            <a:off x="6694689" y="3881629"/>
            <a:ext cx="361169" cy="1082581"/>
            <a:chOff x="5388975" y="525725"/>
            <a:chExt cx="186950" cy="560400"/>
          </a:xfrm>
        </p:grpSpPr>
        <p:sp>
          <p:nvSpPr>
            <p:cNvPr id="886" name="Google Shape;886;p3"/>
            <p:cNvSpPr/>
            <p:nvPr/>
          </p:nvSpPr>
          <p:spPr>
            <a:xfrm>
              <a:off x="5548850" y="5257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5522200" y="5257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5548850" y="55237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5495575" y="552375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15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5548850" y="5790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5495575" y="579025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548850" y="60567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5468925" y="6056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5548850" y="632325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5442275" y="6323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5548850" y="6593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5442275" y="659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5548850" y="68600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5415625" y="6860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5548850" y="7126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5548850" y="73930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5548850" y="7659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5548850" y="79260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5548850" y="819250"/>
              <a:ext cx="27075" cy="26650"/>
            </a:xfrm>
            <a:custGeom>
              <a:avLst/>
              <a:gdLst/>
              <a:ahLst/>
              <a:cxnLst/>
              <a:rect l="l" t="t" r="r" b="b"/>
              <a:pathLst>
                <a:path w="1083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5548850" y="84587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5548850" y="87252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5548850" y="89957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5415625" y="8995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5548850" y="926225"/>
              <a:ext cx="27075" cy="26650"/>
            </a:xfrm>
            <a:custGeom>
              <a:avLst/>
              <a:gdLst/>
              <a:ahLst/>
              <a:cxnLst/>
              <a:rect l="l" t="t" r="r" b="b"/>
              <a:pathLst>
                <a:path w="1083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5442275" y="92622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5548850" y="9528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5442275" y="9528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5548850" y="97950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5468925" y="9795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5548850" y="10061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5495575" y="1006150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5548850" y="103280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5495575" y="1032800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5548850" y="10594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5522200" y="10594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5388975" y="7126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5388975" y="7393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5388975" y="7659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5388975" y="7926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5388975" y="819250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5388975" y="8458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5388975" y="87252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815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"/>
          <p:cNvGrpSpPr/>
          <p:nvPr/>
        </p:nvGrpSpPr>
        <p:grpSpPr>
          <a:xfrm>
            <a:off x="640021" y="3854938"/>
            <a:ext cx="748595" cy="748496"/>
            <a:chOff x="5373300" y="2439975"/>
            <a:chExt cx="188525" cy="188500"/>
          </a:xfrm>
        </p:grpSpPr>
        <p:sp>
          <p:nvSpPr>
            <p:cNvPr id="929" name="Google Shape;929;p3"/>
            <p:cNvSpPr/>
            <p:nvPr/>
          </p:nvSpPr>
          <p:spPr>
            <a:xfrm>
              <a:off x="5486150" y="2439975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5448550" y="2439975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5410925" y="2439975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552417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5486150" y="2477575"/>
              <a:ext cx="38050" cy="38050"/>
            </a:xfrm>
            <a:custGeom>
              <a:avLst/>
              <a:gdLst/>
              <a:ahLst/>
              <a:cxnLst/>
              <a:rect l="l" t="t" r="r" b="b"/>
              <a:pathLst>
                <a:path w="1522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448550" y="2477575"/>
              <a:ext cx="37625" cy="38050"/>
            </a:xfrm>
            <a:custGeom>
              <a:avLst/>
              <a:gdLst/>
              <a:ahLst/>
              <a:cxnLst/>
              <a:rect l="l" t="t" r="r" b="b"/>
              <a:pathLst>
                <a:path w="1505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410925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373300" y="2477575"/>
              <a:ext cx="37650" cy="38050"/>
            </a:xfrm>
            <a:custGeom>
              <a:avLst/>
              <a:gdLst/>
              <a:ahLst/>
              <a:cxnLst/>
              <a:rect l="l" t="t" r="r" b="b"/>
              <a:pathLst>
                <a:path w="1506" h="1522" extrusionOk="0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52417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486150" y="2515600"/>
              <a:ext cx="38050" cy="37625"/>
            </a:xfrm>
            <a:custGeom>
              <a:avLst/>
              <a:gdLst/>
              <a:ahLst/>
              <a:cxnLst/>
              <a:rect l="l" t="t" r="r" b="b"/>
              <a:pathLst>
                <a:path w="1522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448550" y="2515600"/>
              <a:ext cx="37625" cy="37625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410925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373300" y="2515600"/>
              <a:ext cx="37650" cy="37625"/>
            </a:xfrm>
            <a:custGeom>
              <a:avLst/>
              <a:gdLst/>
              <a:ahLst/>
              <a:cxnLst/>
              <a:rect l="l" t="t" r="r" b="b"/>
              <a:pathLst>
                <a:path w="1506" h="1505" extrusionOk="0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552417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5486150" y="2553200"/>
              <a:ext cx="38050" cy="37650"/>
            </a:xfrm>
            <a:custGeom>
              <a:avLst/>
              <a:gdLst/>
              <a:ahLst/>
              <a:cxnLst/>
              <a:rect l="l" t="t" r="r" b="b"/>
              <a:pathLst>
                <a:path w="1522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5448550" y="2553200"/>
              <a:ext cx="37625" cy="37650"/>
            </a:xfrm>
            <a:custGeom>
              <a:avLst/>
              <a:gdLst/>
              <a:ahLst/>
              <a:cxnLst/>
              <a:rect l="l" t="t" r="r" b="b"/>
              <a:pathLst>
                <a:path w="1505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5410925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5373300" y="2553200"/>
              <a:ext cx="37650" cy="37650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5486150" y="2590825"/>
              <a:ext cx="38050" cy="18825"/>
            </a:xfrm>
            <a:custGeom>
              <a:avLst/>
              <a:gdLst/>
              <a:ahLst/>
              <a:cxnLst/>
              <a:rect l="l" t="t" r="r" b="b"/>
              <a:pathLst>
                <a:path w="1522" h="753" extrusionOk="0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5448550" y="2590825"/>
              <a:ext cx="37625" cy="18825"/>
            </a:xfrm>
            <a:custGeom>
              <a:avLst/>
              <a:gdLst/>
              <a:ahLst/>
              <a:cxnLst/>
              <a:rect l="l" t="t" r="r" b="b"/>
              <a:pathLst>
                <a:path w="1505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5410925" y="2590825"/>
              <a:ext cx="37650" cy="18825"/>
            </a:xfrm>
            <a:custGeom>
              <a:avLst/>
              <a:gdLst/>
              <a:ahLst/>
              <a:cxnLst/>
              <a:rect l="l" t="t" r="r" b="b"/>
              <a:pathLst>
                <a:path w="1506" h="753" extrusionOk="0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5461075" y="25657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5473625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5448550" y="25783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5504975" y="2609625"/>
              <a:ext cx="19225" cy="18850"/>
            </a:xfrm>
            <a:custGeom>
              <a:avLst/>
              <a:gdLst/>
              <a:ahLst/>
              <a:cxnLst/>
              <a:rect l="l" t="t" r="r" b="b"/>
              <a:pathLst>
                <a:path w="769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54736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544227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5410925" y="2609625"/>
              <a:ext cx="18825" cy="18850"/>
            </a:xfrm>
            <a:custGeom>
              <a:avLst/>
              <a:gdLst/>
              <a:ahLst/>
              <a:cxnLst/>
              <a:rect l="l" t="t" r="r" b="b"/>
              <a:pathLst>
                <a:path w="753" h="754" extrusionOk="0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"/>
          <p:cNvGrpSpPr/>
          <p:nvPr/>
        </p:nvGrpSpPr>
        <p:grpSpPr>
          <a:xfrm rot="-5400000">
            <a:off x="7964223" y="3923899"/>
            <a:ext cx="316157" cy="1149669"/>
            <a:chOff x="4455175" y="2826325"/>
            <a:chExt cx="114450" cy="416200"/>
          </a:xfrm>
        </p:grpSpPr>
        <p:sp>
          <p:nvSpPr>
            <p:cNvPr id="958" name="Google Shape;958;p3"/>
            <p:cNvSpPr/>
            <p:nvPr/>
          </p:nvSpPr>
          <p:spPr>
            <a:xfrm>
              <a:off x="4475950" y="32044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4475950" y="3188400"/>
              <a:ext cx="72900" cy="27075"/>
            </a:xfrm>
            <a:custGeom>
              <a:avLst/>
              <a:gdLst/>
              <a:ahLst/>
              <a:cxnLst/>
              <a:rect l="l" t="t" r="r" b="b"/>
              <a:pathLst>
                <a:path w="2916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4475950" y="3165675"/>
              <a:ext cx="72900" cy="26675"/>
            </a:xfrm>
            <a:custGeom>
              <a:avLst/>
              <a:gdLst/>
              <a:ahLst/>
              <a:cxnLst/>
              <a:rect l="l" t="t" r="r" b="b"/>
              <a:pathLst>
                <a:path w="2916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4499075" y="31504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499075" y="31237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4499075" y="31774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499075" y="32044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4499075" y="32154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499075" y="304265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4499075" y="301600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4499075" y="30696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4499075" y="30967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4499075" y="293527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4499075" y="290822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4499075" y="2961925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499075" y="298895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4504175" y="2826325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50417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450417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520625" y="2842800"/>
              <a:ext cx="16475" cy="16075"/>
            </a:xfrm>
            <a:custGeom>
              <a:avLst/>
              <a:gdLst/>
              <a:ahLst/>
              <a:cxnLst/>
              <a:rect l="l" t="t" r="r" b="b"/>
              <a:pathLst>
                <a:path w="659" h="643" extrusionOk="0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4520625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4537075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4553550" y="2875325"/>
              <a:ext cx="16075" cy="16475"/>
            </a:xfrm>
            <a:custGeom>
              <a:avLst/>
              <a:gdLst/>
              <a:ahLst/>
              <a:cxnLst/>
              <a:rect l="l" t="t" r="r" b="b"/>
              <a:pathLst>
                <a:path w="643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4487700" y="2842800"/>
              <a:ext cx="16500" cy="16075"/>
            </a:xfrm>
            <a:custGeom>
              <a:avLst/>
              <a:gdLst/>
              <a:ahLst/>
              <a:cxnLst/>
              <a:rect l="l" t="t" r="r" b="b"/>
              <a:pathLst>
                <a:path w="660" h="643" extrusionOk="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4487700" y="28588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4471250" y="2858850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50417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4520625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537075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4487700" y="28753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50417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4520625" y="28917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4487700" y="289177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4471250" y="28753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4455175" y="2875325"/>
              <a:ext cx="16100" cy="16475"/>
            </a:xfrm>
            <a:custGeom>
              <a:avLst/>
              <a:gdLst/>
              <a:ahLst/>
              <a:cxnLst/>
              <a:rect l="l" t="t" r="r" b="b"/>
              <a:pathLst>
                <a:path w="644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3"/>
          <p:cNvGrpSpPr/>
          <p:nvPr/>
        </p:nvGrpSpPr>
        <p:grpSpPr>
          <a:xfrm>
            <a:off x="640032" y="1168331"/>
            <a:ext cx="1049633" cy="523940"/>
            <a:chOff x="138482" y="584556"/>
            <a:chExt cx="1049633" cy="523940"/>
          </a:xfrm>
        </p:grpSpPr>
        <p:sp>
          <p:nvSpPr>
            <p:cNvPr id="994" name="Google Shape;994;p3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"/>
          <p:cNvGrpSpPr/>
          <p:nvPr/>
        </p:nvGrpSpPr>
        <p:grpSpPr>
          <a:xfrm flipH="1">
            <a:off x="7972732" y="1735731"/>
            <a:ext cx="1049633" cy="523940"/>
            <a:chOff x="138482" y="584556"/>
            <a:chExt cx="1049633" cy="523940"/>
          </a:xfrm>
        </p:grpSpPr>
        <p:sp>
          <p:nvSpPr>
            <p:cNvPr id="1010" name="Google Shape;1010;p3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3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026" name="Google Shape;1026;p3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027" name="Google Shape;1027;p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3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055" name="Google Shape;1055;p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3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083" name="Google Shape;1083;p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0" name="Google Shape;1110;p3"/>
          <p:cNvSpPr txBox="1">
            <a:spLocks noGrp="1"/>
          </p:cNvSpPr>
          <p:nvPr>
            <p:ph type="title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1" name="Google Shape;1111;p3"/>
          <p:cNvSpPr txBox="1">
            <a:spLocks noGrp="1"/>
          </p:cNvSpPr>
          <p:nvPr>
            <p:ph type="subTitle" idx="1"/>
          </p:nvPr>
        </p:nvSpPr>
        <p:spPr>
          <a:xfrm>
            <a:off x="2126100" y="3500100"/>
            <a:ext cx="4891800" cy="46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2" name="Google Shape;1112;p3"/>
          <p:cNvSpPr txBox="1">
            <a:spLocks noGrp="1"/>
          </p:cNvSpPr>
          <p:nvPr>
            <p:ph type="title" idx="2" hasCustomPrompt="1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4"/>
          <p:cNvGrpSpPr/>
          <p:nvPr/>
        </p:nvGrpSpPr>
        <p:grpSpPr>
          <a:xfrm>
            <a:off x="8424007" y="696381"/>
            <a:ext cx="1049633" cy="523940"/>
            <a:chOff x="138482" y="584556"/>
            <a:chExt cx="1049633" cy="523940"/>
          </a:xfrm>
        </p:grpSpPr>
        <p:sp>
          <p:nvSpPr>
            <p:cNvPr id="1115" name="Google Shape;1115;p4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"/>
          <p:cNvGrpSpPr/>
          <p:nvPr/>
        </p:nvGrpSpPr>
        <p:grpSpPr>
          <a:xfrm>
            <a:off x="256301" y="147620"/>
            <a:ext cx="266546" cy="228568"/>
            <a:chOff x="256301" y="147620"/>
            <a:chExt cx="266546" cy="228568"/>
          </a:xfrm>
        </p:grpSpPr>
        <p:sp>
          <p:nvSpPr>
            <p:cNvPr id="1131" name="Google Shape;1131;p4"/>
            <p:cNvSpPr/>
            <p:nvPr/>
          </p:nvSpPr>
          <p:spPr>
            <a:xfrm>
              <a:off x="294309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332318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408821" y="147620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446829" y="147620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25630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29430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332318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370327" y="185628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408821" y="185628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446829" y="185628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484808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25630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29430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32318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370327" y="223637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408821" y="223637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446829" y="223637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484808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29430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332318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370327" y="261646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408821" y="261646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446829" y="261646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332318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370327" y="299654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71" h="1271" extrusionOk="0">
                  <a:moveTo>
                    <a:pt x="0" y="0"/>
                  </a:moveTo>
                  <a:lnTo>
                    <a:pt x="0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408821" y="299654"/>
              <a:ext cx="38009" cy="38524"/>
            </a:xfrm>
            <a:custGeom>
              <a:avLst/>
              <a:gdLst/>
              <a:ahLst/>
              <a:cxnLst/>
              <a:rect l="l" t="t" r="r" b="b"/>
              <a:pathLst>
                <a:path w="1254" h="1271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370327" y="338148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4"/>
          <p:cNvGrpSpPr/>
          <p:nvPr/>
        </p:nvGrpSpPr>
        <p:grpSpPr>
          <a:xfrm>
            <a:off x="586498" y="147620"/>
            <a:ext cx="266546" cy="228568"/>
            <a:chOff x="586498" y="147620"/>
            <a:chExt cx="266546" cy="228568"/>
          </a:xfrm>
        </p:grpSpPr>
        <p:sp>
          <p:nvSpPr>
            <p:cNvPr id="1159" name="Google Shape;1159;p4"/>
            <p:cNvSpPr/>
            <p:nvPr/>
          </p:nvSpPr>
          <p:spPr>
            <a:xfrm>
              <a:off x="624961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662970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738987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776996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586498" y="185628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62496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662970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70097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738987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776996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815005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586498" y="223637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62496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662970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70097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738987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776996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815005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624961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662970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70097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738987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776996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662970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700979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738987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700979" y="33814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4"/>
          <p:cNvGrpSpPr/>
          <p:nvPr/>
        </p:nvGrpSpPr>
        <p:grpSpPr>
          <a:xfrm>
            <a:off x="916698" y="147620"/>
            <a:ext cx="266546" cy="228568"/>
            <a:chOff x="586498" y="147620"/>
            <a:chExt cx="266546" cy="228568"/>
          </a:xfrm>
        </p:grpSpPr>
        <p:sp>
          <p:nvSpPr>
            <p:cNvPr id="1187" name="Google Shape;1187;p4"/>
            <p:cNvSpPr/>
            <p:nvPr/>
          </p:nvSpPr>
          <p:spPr>
            <a:xfrm>
              <a:off x="624961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662970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738987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776996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586498" y="185628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62496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662970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70097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738987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776996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815005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586498" y="223637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62496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662970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70097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738987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776996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15005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624961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662970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70097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738987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776996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662970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700979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738987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700979" y="33814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15" name="Google Shape;1215;p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16" name="Google Shape;121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9" name="Google Shape;1259;p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60" name="Google Shape;126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" name="Google Shape;130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8" name="Google Shape;134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2" name="Google Shape;1392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6" name="Google Shape;143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480" name="Google Shape;148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" name="Google Shape;1523;p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524" name="Google Shape;152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7" name="Google Shape;1567;p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568" name="Google Shape;156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1" name="Google Shape;16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7" name="Google Shape;3167;p8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168" name="Google Shape;3168;p8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169" name="Google Shape;3169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2" name="Google Shape;3212;p8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213" name="Google Shape;3213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6" name="Google Shape;3256;p8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3257" name="Google Shape;3257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0" name="Google Shape;3300;p8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3301" name="Google Shape;3301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8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3345" name="Google Shape;3345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8" name="Google Shape;3388;p8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3389" name="Google Shape;3389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2" name="Google Shape;3432;p8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3433" name="Google Shape;3433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6" name="Google Shape;3476;p8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477" name="Google Shape;3477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0" name="Google Shape;3520;p8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521" name="Google Shape;3521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64" name="Google Shape;3564;p8"/>
          <p:cNvGrpSpPr/>
          <p:nvPr/>
        </p:nvGrpSpPr>
        <p:grpSpPr>
          <a:xfrm flipH="1">
            <a:off x="7444550" y="3868733"/>
            <a:ext cx="979461" cy="734884"/>
            <a:chOff x="4815700" y="3267175"/>
            <a:chExt cx="376600" cy="282550"/>
          </a:xfrm>
        </p:grpSpPr>
        <p:sp>
          <p:nvSpPr>
            <p:cNvPr id="3565" name="Google Shape;3565;p8"/>
            <p:cNvSpPr/>
            <p:nvPr/>
          </p:nvSpPr>
          <p:spPr>
            <a:xfrm>
              <a:off x="4847050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"/>
            <p:cNvSpPr/>
            <p:nvPr/>
          </p:nvSpPr>
          <p:spPr>
            <a:xfrm>
              <a:off x="4878400" y="32671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"/>
            <p:cNvSpPr/>
            <p:nvPr/>
          </p:nvSpPr>
          <p:spPr>
            <a:xfrm>
              <a:off x="490972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"/>
            <p:cNvSpPr/>
            <p:nvPr/>
          </p:nvSpPr>
          <p:spPr>
            <a:xfrm>
              <a:off x="494107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"/>
            <p:cNvSpPr/>
            <p:nvPr/>
          </p:nvSpPr>
          <p:spPr>
            <a:xfrm>
              <a:off x="497242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"/>
            <p:cNvSpPr/>
            <p:nvPr/>
          </p:nvSpPr>
          <p:spPr>
            <a:xfrm>
              <a:off x="5003775" y="326717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"/>
            <p:cNvSpPr/>
            <p:nvPr/>
          </p:nvSpPr>
          <p:spPr>
            <a:xfrm>
              <a:off x="503552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506687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09822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129575" y="3267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4815700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4847050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4878400" y="3298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490972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94107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497242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003775" y="329852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03552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506687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509822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512957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5160925" y="3298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4815700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4847050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4878400" y="33298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490972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94107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97242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003775" y="332987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03552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06687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509822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512957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5160925" y="33298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815700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4847050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4878400" y="33612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490972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494107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497242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5003775" y="336122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03552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06687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09822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512957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5160925" y="33612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4815700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4847050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4878400" y="33925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490972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494107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497242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5003775" y="339257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503552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506687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509822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512957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5160925" y="33925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4815700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4847050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4878400" y="34239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490972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494107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497242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5003775" y="3423925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503552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506687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09822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12957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160925" y="34239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4815700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4847050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878400" y="3455275"/>
              <a:ext cx="31350" cy="31750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90972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494107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497242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003775" y="3455275"/>
              <a:ext cx="31775" cy="31750"/>
            </a:xfrm>
            <a:custGeom>
              <a:avLst/>
              <a:gdLst/>
              <a:ahLst/>
              <a:cxnLst/>
              <a:rect l="l" t="t" r="r" b="b"/>
              <a:pathLst>
                <a:path w="1271" h="1270" extrusionOk="0">
                  <a:moveTo>
                    <a:pt x="1" y="0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503552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506687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509822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512957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5160925" y="3455275"/>
              <a:ext cx="31375" cy="31750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4815700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4847050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4878400" y="3487000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490972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494107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497242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5003775" y="3487000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503552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06687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09822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12957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5160925" y="34870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4815700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847050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878400" y="3518350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490972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494107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497242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5003775" y="3518350"/>
              <a:ext cx="31775" cy="31375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503552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506687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509822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512957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5160925" y="35183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8"/>
          <p:cNvGrpSpPr/>
          <p:nvPr/>
        </p:nvGrpSpPr>
        <p:grpSpPr>
          <a:xfrm rot="5400000">
            <a:off x="947028" y="4273455"/>
            <a:ext cx="282947" cy="377063"/>
            <a:chOff x="3324675" y="3184100"/>
            <a:chExt cx="212025" cy="282550"/>
          </a:xfrm>
        </p:grpSpPr>
        <p:sp>
          <p:nvSpPr>
            <p:cNvPr id="3672" name="Google Shape;3672;p8"/>
            <p:cNvSpPr/>
            <p:nvPr/>
          </p:nvSpPr>
          <p:spPr>
            <a:xfrm>
              <a:off x="3359950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3395200" y="3184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430875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466125" y="318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32467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3359950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3395200" y="3219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3430875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346612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32467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359950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395200" y="3254625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3430875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346612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332467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3359950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3395200" y="32899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3430875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346612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332467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3359950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3395200" y="33251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3430875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346612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332467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3359950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395200" y="3360425"/>
              <a:ext cx="35700" cy="35700"/>
            </a:xfrm>
            <a:custGeom>
              <a:avLst/>
              <a:gdLst/>
              <a:ahLst/>
              <a:cxnLst/>
              <a:rect l="l" t="t" r="r" b="b"/>
              <a:pathLst>
                <a:path w="1428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430875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46612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332467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3359950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3395200" y="3396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3430875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46612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359950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395200" y="3431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3430875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3466125" y="3431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3501400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3501400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3501400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3501400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3501400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3501400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8"/>
          <p:cNvGrpSpPr/>
          <p:nvPr/>
        </p:nvGrpSpPr>
        <p:grpSpPr>
          <a:xfrm rot="-2700000">
            <a:off x="1368903" y="4181590"/>
            <a:ext cx="282937" cy="377049"/>
            <a:chOff x="3324675" y="3184100"/>
            <a:chExt cx="212025" cy="282550"/>
          </a:xfrm>
        </p:grpSpPr>
        <p:sp>
          <p:nvSpPr>
            <p:cNvPr id="3717" name="Google Shape;3717;p8"/>
            <p:cNvSpPr/>
            <p:nvPr/>
          </p:nvSpPr>
          <p:spPr>
            <a:xfrm>
              <a:off x="3359950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3395200" y="3184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3430875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3466125" y="318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332467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3359950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395200" y="3219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430875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46612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332467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3359950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3395200" y="3254625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3430875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46612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32467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359950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3395200" y="32899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3430875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346612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332467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3359950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3395200" y="33251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3430875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346612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332467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3359950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3395200" y="3360425"/>
              <a:ext cx="35700" cy="35700"/>
            </a:xfrm>
            <a:custGeom>
              <a:avLst/>
              <a:gdLst/>
              <a:ahLst/>
              <a:cxnLst/>
              <a:rect l="l" t="t" r="r" b="b"/>
              <a:pathLst>
                <a:path w="1428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3430875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346612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332467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3359950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395200" y="3396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430875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46612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3359950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3395200" y="3431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3430875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3466125" y="3431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501400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01400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501400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3501400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3501400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3501400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1" name="Google Shape;3761;p8"/>
          <p:cNvGrpSpPr/>
          <p:nvPr/>
        </p:nvGrpSpPr>
        <p:grpSpPr>
          <a:xfrm rot="2700000" flipH="1">
            <a:off x="7069753" y="4181590"/>
            <a:ext cx="282937" cy="377049"/>
            <a:chOff x="3324675" y="3184100"/>
            <a:chExt cx="212025" cy="282550"/>
          </a:xfrm>
        </p:grpSpPr>
        <p:sp>
          <p:nvSpPr>
            <p:cNvPr id="3762" name="Google Shape;3762;p8"/>
            <p:cNvSpPr/>
            <p:nvPr/>
          </p:nvSpPr>
          <p:spPr>
            <a:xfrm>
              <a:off x="3359950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3395200" y="3184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3430875" y="318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3466125" y="318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332467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3359950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3395200" y="3219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3430875" y="321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3466125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332467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3359950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395200" y="3254625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430875" y="325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466125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332467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3359950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3395200" y="32899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3430875" y="32899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466125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32467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359950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3395200" y="33251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3430875" y="33251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3466125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332467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3359950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3395200" y="3360425"/>
              <a:ext cx="35700" cy="35700"/>
            </a:xfrm>
            <a:custGeom>
              <a:avLst/>
              <a:gdLst/>
              <a:ahLst/>
              <a:cxnLst/>
              <a:rect l="l" t="t" r="r" b="b"/>
              <a:pathLst>
                <a:path w="1428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3430875" y="3360425"/>
              <a:ext cx="35275" cy="35700"/>
            </a:xfrm>
            <a:custGeom>
              <a:avLst/>
              <a:gdLst/>
              <a:ahLst/>
              <a:cxnLst/>
              <a:rect l="l" t="t" r="r" b="b"/>
              <a:pathLst>
                <a:path w="1411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3466125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332467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3359950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3395200" y="3396100"/>
              <a:ext cx="35700" cy="35300"/>
            </a:xfrm>
            <a:custGeom>
              <a:avLst/>
              <a:gdLst/>
              <a:ahLst/>
              <a:cxnLst/>
              <a:rect l="l" t="t" r="r" b="b"/>
              <a:pathLst>
                <a:path w="1428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3430875" y="3396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3466125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3359950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3395200" y="3431375"/>
              <a:ext cx="35700" cy="35275"/>
            </a:xfrm>
            <a:custGeom>
              <a:avLst/>
              <a:gdLst/>
              <a:ahLst/>
              <a:cxnLst/>
              <a:rect l="l" t="t" r="r" b="b"/>
              <a:pathLst>
                <a:path w="1428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430875" y="3431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466125" y="3431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501400" y="321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3501400" y="325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3501400" y="32899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3501400" y="33251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3501400" y="33604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501400" y="3396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8"/>
          <p:cNvGrpSpPr/>
          <p:nvPr/>
        </p:nvGrpSpPr>
        <p:grpSpPr>
          <a:xfrm>
            <a:off x="195182" y="1428981"/>
            <a:ext cx="1049633" cy="523940"/>
            <a:chOff x="138482" y="584556"/>
            <a:chExt cx="1049633" cy="523940"/>
          </a:xfrm>
        </p:grpSpPr>
        <p:sp>
          <p:nvSpPr>
            <p:cNvPr id="3807" name="Google Shape;3807;p8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2" name="Google Shape;3822;p8"/>
          <p:cNvGrpSpPr/>
          <p:nvPr/>
        </p:nvGrpSpPr>
        <p:grpSpPr>
          <a:xfrm flipH="1">
            <a:off x="7899182" y="278031"/>
            <a:ext cx="1049633" cy="523940"/>
            <a:chOff x="138482" y="584556"/>
            <a:chExt cx="1049633" cy="523940"/>
          </a:xfrm>
        </p:grpSpPr>
        <p:sp>
          <p:nvSpPr>
            <p:cNvPr id="3823" name="Google Shape;3823;p8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8" name="Google Shape;3838;p8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3839" name="Google Shape;3839;p8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3840" name="Google Shape;3840;p8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8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8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8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8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8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8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8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8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8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8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8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8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8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8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8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8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8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8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8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8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8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8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8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8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8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8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7" name="Google Shape;3867;p8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3868" name="Google Shape;3868;p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5" name="Google Shape;3895;p8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3896" name="Google Shape;3896;p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23" name="Google Shape;3923;p8"/>
          <p:cNvSpPr txBox="1">
            <a:spLocks noGrp="1"/>
          </p:cNvSpPr>
          <p:nvPr>
            <p:ph type="title"/>
          </p:nvPr>
        </p:nvSpPr>
        <p:spPr>
          <a:xfrm>
            <a:off x="2348700" y="1565163"/>
            <a:ext cx="4446600" cy="16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5" name="Google Shape;3925;p9"/>
          <p:cNvGrpSpPr/>
          <p:nvPr/>
        </p:nvGrpSpPr>
        <p:grpSpPr>
          <a:xfrm>
            <a:off x="3177082" y="217206"/>
            <a:ext cx="1049633" cy="523940"/>
            <a:chOff x="138482" y="584556"/>
            <a:chExt cx="1049633" cy="523940"/>
          </a:xfrm>
        </p:grpSpPr>
        <p:sp>
          <p:nvSpPr>
            <p:cNvPr id="3926" name="Google Shape;3926;p9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1" name="Google Shape;3941;p9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942" name="Google Shape;3942;p9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943" name="Google Shape;3943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9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987" name="Google Shape;3987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0" name="Google Shape;4030;p9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4031" name="Google Shape;4031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4" name="Google Shape;4074;p9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4075" name="Google Shape;4075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8" name="Google Shape;4118;p9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4119" name="Google Shape;4119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2" name="Google Shape;4162;p9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4163" name="Google Shape;4163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6" name="Google Shape;4206;p9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4207" name="Google Shape;4207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0" name="Google Shape;4250;p9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4251" name="Google Shape;4251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4" name="Google Shape;4294;p9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4295" name="Google Shape;4295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8" name="Google Shape;4338;p9"/>
          <p:cNvGrpSpPr/>
          <p:nvPr/>
        </p:nvGrpSpPr>
        <p:grpSpPr>
          <a:xfrm flipH="1">
            <a:off x="8424007" y="540006"/>
            <a:ext cx="1049633" cy="523940"/>
            <a:chOff x="138482" y="584556"/>
            <a:chExt cx="1049633" cy="523940"/>
          </a:xfrm>
        </p:grpSpPr>
        <p:sp>
          <p:nvSpPr>
            <p:cNvPr id="4339" name="Google Shape;4339;p9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9"/>
          <p:cNvGrpSpPr/>
          <p:nvPr/>
        </p:nvGrpSpPr>
        <p:grpSpPr>
          <a:xfrm>
            <a:off x="4226715" y="3990919"/>
            <a:ext cx="433691" cy="607831"/>
            <a:chOff x="3320750" y="2845525"/>
            <a:chExt cx="176750" cy="247700"/>
          </a:xfrm>
        </p:grpSpPr>
        <p:sp>
          <p:nvSpPr>
            <p:cNvPr id="4355" name="Google Shape;4355;p9"/>
            <p:cNvSpPr/>
            <p:nvPr/>
          </p:nvSpPr>
          <p:spPr>
            <a:xfrm>
              <a:off x="3356025" y="2845525"/>
              <a:ext cx="35675" cy="35700"/>
            </a:xfrm>
            <a:custGeom>
              <a:avLst/>
              <a:gdLst/>
              <a:ahLst/>
              <a:cxnLst/>
              <a:rect l="l" t="t" r="r" b="b"/>
              <a:pathLst>
                <a:path w="1427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3391675" y="28455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3426950" y="28455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3356025" y="2881200"/>
              <a:ext cx="35675" cy="35275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3391675" y="28812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3426950" y="28812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3356025" y="29164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3391675" y="29164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3426950" y="29164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3338375" y="29693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3391675" y="29517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3453200" y="29693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3365025" y="2996000"/>
              <a:ext cx="26675" cy="26300"/>
            </a:xfrm>
            <a:custGeom>
              <a:avLst/>
              <a:gdLst/>
              <a:ahLst/>
              <a:cxnLst/>
              <a:rect l="l" t="t" r="r" b="b"/>
              <a:pathLst>
                <a:path w="1067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3391675" y="29870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426950" y="2996000"/>
              <a:ext cx="26275" cy="26300"/>
            </a:xfrm>
            <a:custGeom>
              <a:avLst/>
              <a:gdLst/>
              <a:ahLst/>
              <a:cxnLst/>
              <a:rect l="l" t="t" r="r" b="b"/>
              <a:pathLst>
                <a:path w="1051" h="1052" extrusionOk="0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391675" y="3022275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3320750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3356025" y="30579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3391675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3426950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3462225" y="30579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6" name="Google Shape;4376;p9"/>
          <p:cNvGrpSpPr/>
          <p:nvPr/>
        </p:nvGrpSpPr>
        <p:grpSpPr>
          <a:xfrm>
            <a:off x="8110985" y="3870986"/>
            <a:ext cx="1191387" cy="732516"/>
            <a:chOff x="2430450" y="2143325"/>
            <a:chExt cx="337800" cy="207700"/>
          </a:xfrm>
        </p:grpSpPr>
        <p:sp>
          <p:nvSpPr>
            <p:cNvPr id="4377" name="Google Shape;4377;p9"/>
            <p:cNvSpPr/>
            <p:nvPr/>
          </p:nvSpPr>
          <p:spPr>
            <a:xfrm>
              <a:off x="2482575" y="21433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2456700" y="216920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2482575" y="21692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2508425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2482575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2482575" y="2221300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2586400" y="2221300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2456700" y="2247175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24825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2560550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2586400" y="2247175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26126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24825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2586400" y="2273025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2664400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27423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2508425" y="229890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2586400" y="2298900"/>
              <a:ext cx="26300" cy="2627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2664400" y="229890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2716500" y="229890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24304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24567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24825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2508425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253467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256055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2586400" y="2325150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26126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263852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266440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26902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27165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27423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6" name="Google Shape;4416;p9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4417" name="Google Shape;4417;p9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4418" name="Google Shape;4418;p9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9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9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9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9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9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9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9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9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9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9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9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9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9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9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9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9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9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9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9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9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9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9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9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9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9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9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5" name="Google Shape;4445;p9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4446" name="Google Shape;4446;p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9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4474" name="Google Shape;4474;p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01" name="Google Shape;4501;p9"/>
          <p:cNvSpPr txBox="1">
            <a:spLocks noGrp="1"/>
          </p:cNvSpPr>
          <p:nvPr>
            <p:ph type="title"/>
          </p:nvPr>
        </p:nvSpPr>
        <p:spPr>
          <a:xfrm>
            <a:off x="4447737" y="1770150"/>
            <a:ext cx="3603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502" name="Google Shape;4502;p9"/>
          <p:cNvSpPr txBox="1">
            <a:spLocks noGrp="1"/>
          </p:cNvSpPr>
          <p:nvPr>
            <p:ph type="subTitle" idx="1"/>
          </p:nvPr>
        </p:nvSpPr>
        <p:spPr>
          <a:xfrm>
            <a:off x="4447737" y="2611950"/>
            <a:ext cx="3603600" cy="76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5" name="Google Shape;5585;p1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586" name="Google Shape;5586;p1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587" name="Google Shape;5587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0" name="Google Shape;5630;p1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631" name="Google Shape;5631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4" name="Google Shape;5674;p1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675" name="Google Shape;5675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8" name="Google Shape;5718;p1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5719" name="Google Shape;5719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2" name="Google Shape;5762;p1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5763" name="Google Shape;5763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6" name="Google Shape;5806;p1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5807" name="Google Shape;5807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0" name="Google Shape;5850;p1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5851" name="Google Shape;5851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4" name="Google Shape;5894;p1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5895" name="Google Shape;5895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8" name="Google Shape;5938;p1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5939" name="Google Shape;5939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82" name="Google Shape;5982;p13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5983" name="Google Shape;5983;p13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5984" name="Google Shape;5984;p1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1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1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1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1" name="Google Shape;6011;p13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6012" name="Google Shape;6012;p1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1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1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1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1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1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9" name="Google Shape;6039;p13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6040" name="Google Shape;6040;p1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1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1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1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1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1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1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1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1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1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1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1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67" name="Google Shape;6067;p13"/>
          <p:cNvGrpSpPr/>
          <p:nvPr/>
        </p:nvGrpSpPr>
        <p:grpSpPr>
          <a:xfrm>
            <a:off x="7096041" y="3840262"/>
            <a:ext cx="572218" cy="763255"/>
            <a:chOff x="4559025" y="512425"/>
            <a:chExt cx="175975" cy="234725"/>
          </a:xfrm>
        </p:grpSpPr>
        <p:sp>
          <p:nvSpPr>
            <p:cNvPr id="6068" name="Google Shape;6068;p13"/>
            <p:cNvSpPr/>
            <p:nvPr/>
          </p:nvSpPr>
          <p:spPr>
            <a:xfrm>
              <a:off x="4617400" y="51242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3"/>
            <p:cNvSpPr/>
            <p:nvPr/>
          </p:nvSpPr>
          <p:spPr>
            <a:xfrm>
              <a:off x="4637000" y="53200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3"/>
            <p:cNvSpPr/>
            <p:nvPr/>
          </p:nvSpPr>
          <p:spPr>
            <a:xfrm>
              <a:off x="4617400" y="55160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AEC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3"/>
            <p:cNvSpPr/>
            <p:nvPr/>
          </p:nvSpPr>
          <p:spPr>
            <a:xfrm>
              <a:off x="4637000" y="55160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3"/>
            <p:cNvSpPr/>
            <p:nvPr/>
          </p:nvSpPr>
          <p:spPr>
            <a:xfrm>
              <a:off x="4656600" y="55160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3"/>
            <p:cNvSpPr/>
            <p:nvPr/>
          </p:nvSpPr>
          <p:spPr>
            <a:xfrm>
              <a:off x="4617400" y="57120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3"/>
            <p:cNvSpPr/>
            <p:nvPr/>
          </p:nvSpPr>
          <p:spPr>
            <a:xfrm>
              <a:off x="4637000" y="57120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3"/>
            <p:cNvSpPr/>
            <p:nvPr/>
          </p:nvSpPr>
          <p:spPr>
            <a:xfrm>
              <a:off x="4656600" y="57120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3"/>
            <p:cNvSpPr/>
            <p:nvPr/>
          </p:nvSpPr>
          <p:spPr>
            <a:xfrm>
              <a:off x="4598200" y="590775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3"/>
            <p:cNvSpPr/>
            <p:nvPr/>
          </p:nvSpPr>
          <p:spPr>
            <a:xfrm>
              <a:off x="4617400" y="5907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3"/>
            <p:cNvSpPr/>
            <p:nvPr/>
          </p:nvSpPr>
          <p:spPr>
            <a:xfrm>
              <a:off x="4637000" y="5907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3"/>
            <p:cNvSpPr/>
            <p:nvPr/>
          </p:nvSpPr>
          <p:spPr>
            <a:xfrm>
              <a:off x="4656600" y="5907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3"/>
            <p:cNvSpPr/>
            <p:nvPr/>
          </p:nvSpPr>
          <p:spPr>
            <a:xfrm>
              <a:off x="4676200" y="5907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3"/>
            <p:cNvSpPr/>
            <p:nvPr/>
          </p:nvSpPr>
          <p:spPr>
            <a:xfrm>
              <a:off x="4578625" y="6099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3"/>
            <p:cNvSpPr/>
            <p:nvPr/>
          </p:nvSpPr>
          <p:spPr>
            <a:xfrm>
              <a:off x="4598200" y="609975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3"/>
            <p:cNvSpPr/>
            <p:nvPr/>
          </p:nvSpPr>
          <p:spPr>
            <a:xfrm>
              <a:off x="4617400" y="6099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3"/>
            <p:cNvSpPr/>
            <p:nvPr/>
          </p:nvSpPr>
          <p:spPr>
            <a:xfrm>
              <a:off x="4637000" y="6099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3"/>
            <p:cNvSpPr/>
            <p:nvPr/>
          </p:nvSpPr>
          <p:spPr>
            <a:xfrm>
              <a:off x="4656600" y="6099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3"/>
            <p:cNvSpPr/>
            <p:nvPr/>
          </p:nvSpPr>
          <p:spPr>
            <a:xfrm>
              <a:off x="4676200" y="6099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3"/>
            <p:cNvSpPr/>
            <p:nvPr/>
          </p:nvSpPr>
          <p:spPr>
            <a:xfrm>
              <a:off x="4695775" y="6099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3"/>
            <p:cNvSpPr/>
            <p:nvPr/>
          </p:nvSpPr>
          <p:spPr>
            <a:xfrm>
              <a:off x="4559025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3"/>
            <p:cNvSpPr/>
            <p:nvPr/>
          </p:nvSpPr>
          <p:spPr>
            <a:xfrm>
              <a:off x="4578625" y="6295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3"/>
            <p:cNvSpPr/>
            <p:nvPr/>
          </p:nvSpPr>
          <p:spPr>
            <a:xfrm>
              <a:off x="4598200" y="629575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3"/>
            <p:cNvSpPr/>
            <p:nvPr/>
          </p:nvSpPr>
          <p:spPr>
            <a:xfrm>
              <a:off x="4617400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3"/>
            <p:cNvSpPr/>
            <p:nvPr/>
          </p:nvSpPr>
          <p:spPr>
            <a:xfrm>
              <a:off x="4637000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3"/>
            <p:cNvSpPr/>
            <p:nvPr/>
          </p:nvSpPr>
          <p:spPr>
            <a:xfrm>
              <a:off x="4656600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3"/>
            <p:cNvSpPr/>
            <p:nvPr/>
          </p:nvSpPr>
          <p:spPr>
            <a:xfrm>
              <a:off x="4676200" y="6295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3"/>
            <p:cNvSpPr/>
            <p:nvPr/>
          </p:nvSpPr>
          <p:spPr>
            <a:xfrm>
              <a:off x="4695775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3"/>
            <p:cNvSpPr/>
            <p:nvPr/>
          </p:nvSpPr>
          <p:spPr>
            <a:xfrm>
              <a:off x="4715375" y="6295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3"/>
            <p:cNvSpPr/>
            <p:nvPr/>
          </p:nvSpPr>
          <p:spPr>
            <a:xfrm>
              <a:off x="4559025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3"/>
            <p:cNvSpPr/>
            <p:nvPr/>
          </p:nvSpPr>
          <p:spPr>
            <a:xfrm>
              <a:off x="4578625" y="6491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3"/>
            <p:cNvSpPr/>
            <p:nvPr/>
          </p:nvSpPr>
          <p:spPr>
            <a:xfrm>
              <a:off x="4598200" y="649175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3"/>
            <p:cNvSpPr/>
            <p:nvPr/>
          </p:nvSpPr>
          <p:spPr>
            <a:xfrm>
              <a:off x="4617400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3"/>
            <p:cNvSpPr/>
            <p:nvPr/>
          </p:nvSpPr>
          <p:spPr>
            <a:xfrm>
              <a:off x="4637000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3"/>
            <p:cNvSpPr/>
            <p:nvPr/>
          </p:nvSpPr>
          <p:spPr>
            <a:xfrm>
              <a:off x="4656600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3"/>
            <p:cNvSpPr/>
            <p:nvPr/>
          </p:nvSpPr>
          <p:spPr>
            <a:xfrm>
              <a:off x="4676200" y="649175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3"/>
            <p:cNvSpPr/>
            <p:nvPr/>
          </p:nvSpPr>
          <p:spPr>
            <a:xfrm>
              <a:off x="4695775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3"/>
            <p:cNvSpPr/>
            <p:nvPr/>
          </p:nvSpPr>
          <p:spPr>
            <a:xfrm>
              <a:off x="4715375" y="649175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3"/>
            <p:cNvSpPr/>
            <p:nvPr/>
          </p:nvSpPr>
          <p:spPr>
            <a:xfrm>
              <a:off x="4559025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3"/>
            <p:cNvSpPr/>
            <p:nvPr/>
          </p:nvSpPr>
          <p:spPr>
            <a:xfrm>
              <a:off x="4578625" y="668775"/>
              <a:ext cx="19600" cy="1960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3"/>
            <p:cNvSpPr/>
            <p:nvPr/>
          </p:nvSpPr>
          <p:spPr>
            <a:xfrm>
              <a:off x="4598200" y="668775"/>
              <a:ext cx="19225" cy="1960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3"/>
            <p:cNvSpPr/>
            <p:nvPr/>
          </p:nvSpPr>
          <p:spPr>
            <a:xfrm>
              <a:off x="4617400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3"/>
            <p:cNvSpPr/>
            <p:nvPr/>
          </p:nvSpPr>
          <p:spPr>
            <a:xfrm>
              <a:off x="4637000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3"/>
            <p:cNvSpPr/>
            <p:nvPr/>
          </p:nvSpPr>
          <p:spPr>
            <a:xfrm>
              <a:off x="4656600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3"/>
            <p:cNvSpPr/>
            <p:nvPr/>
          </p:nvSpPr>
          <p:spPr>
            <a:xfrm>
              <a:off x="4676200" y="668775"/>
              <a:ext cx="19600" cy="1960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3"/>
            <p:cNvSpPr/>
            <p:nvPr/>
          </p:nvSpPr>
          <p:spPr>
            <a:xfrm>
              <a:off x="4695775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3"/>
            <p:cNvSpPr/>
            <p:nvPr/>
          </p:nvSpPr>
          <p:spPr>
            <a:xfrm>
              <a:off x="4715375" y="668775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3"/>
            <p:cNvSpPr/>
            <p:nvPr/>
          </p:nvSpPr>
          <p:spPr>
            <a:xfrm>
              <a:off x="4578625" y="688350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3"/>
            <p:cNvSpPr/>
            <p:nvPr/>
          </p:nvSpPr>
          <p:spPr>
            <a:xfrm>
              <a:off x="4598200" y="688350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3"/>
            <p:cNvSpPr/>
            <p:nvPr/>
          </p:nvSpPr>
          <p:spPr>
            <a:xfrm>
              <a:off x="4617400" y="6883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3"/>
            <p:cNvSpPr/>
            <p:nvPr/>
          </p:nvSpPr>
          <p:spPr>
            <a:xfrm>
              <a:off x="4637000" y="6883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3"/>
            <p:cNvSpPr/>
            <p:nvPr/>
          </p:nvSpPr>
          <p:spPr>
            <a:xfrm>
              <a:off x="4656600" y="6883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3"/>
            <p:cNvSpPr/>
            <p:nvPr/>
          </p:nvSpPr>
          <p:spPr>
            <a:xfrm>
              <a:off x="4676200" y="688350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3"/>
            <p:cNvSpPr/>
            <p:nvPr/>
          </p:nvSpPr>
          <p:spPr>
            <a:xfrm>
              <a:off x="4695775" y="6883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3"/>
            <p:cNvSpPr/>
            <p:nvPr/>
          </p:nvSpPr>
          <p:spPr>
            <a:xfrm>
              <a:off x="4598200" y="707950"/>
              <a:ext cx="19225" cy="19625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3"/>
            <p:cNvSpPr/>
            <p:nvPr/>
          </p:nvSpPr>
          <p:spPr>
            <a:xfrm>
              <a:off x="4617400" y="7079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3"/>
            <p:cNvSpPr/>
            <p:nvPr/>
          </p:nvSpPr>
          <p:spPr>
            <a:xfrm>
              <a:off x="4637000" y="7079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3"/>
            <p:cNvSpPr/>
            <p:nvPr/>
          </p:nvSpPr>
          <p:spPr>
            <a:xfrm>
              <a:off x="4656600" y="707950"/>
              <a:ext cx="19625" cy="19625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3"/>
            <p:cNvSpPr/>
            <p:nvPr/>
          </p:nvSpPr>
          <p:spPr>
            <a:xfrm>
              <a:off x="4676200" y="707950"/>
              <a:ext cx="19600" cy="19625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3"/>
            <p:cNvSpPr/>
            <p:nvPr/>
          </p:nvSpPr>
          <p:spPr>
            <a:xfrm>
              <a:off x="4617400" y="72755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3"/>
            <p:cNvSpPr/>
            <p:nvPr/>
          </p:nvSpPr>
          <p:spPr>
            <a:xfrm>
              <a:off x="4637000" y="72755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3"/>
            <p:cNvSpPr/>
            <p:nvPr/>
          </p:nvSpPr>
          <p:spPr>
            <a:xfrm>
              <a:off x="4656600" y="727550"/>
              <a:ext cx="19625" cy="1960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13"/>
          <p:cNvGrpSpPr/>
          <p:nvPr/>
        </p:nvGrpSpPr>
        <p:grpSpPr>
          <a:xfrm>
            <a:off x="1148228" y="4237329"/>
            <a:ext cx="275098" cy="366258"/>
            <a:chOff x="2664400" y="2169200"/>
            <a:chExt cx="78000" cy="103850"/>
          </a:xfrm>
        </p:grpSpPr>
        <p:sp>
          <p:nvSpPr>
            <p:cNvPr id="6131" name="Google Shape;6131;p13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3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3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3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3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3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7" name="Google Shape;6137;p13"/>
          <p:cNvGrpSpPr/>
          <p:nvPr/>
        </p:nvGrpSpPr>
        <p:grpSpPr>
          <a:xfrm>
            <a:off x="1515965" y="3990919"/>
            <a:ext cx="433691" cy="607831"/>
            <a:chOff x="3320750" y="2845525"/>
            <a:chExt cx="176750" cy="247700"/>
          </a:xfrm>
        </p:grpSpPr>
        <p:sp>
          <p:nvSpPr>
            <p:cNvPr id="6138" name="Google Shape;6138;p13"/>
            <p:cNvSpPr/>
            <p:nvPr/>
          </p:nvSpPr>
          <p:spPr>
            <a:xfrm>
              <a:off x="3356025" y="2845525"/>
              <a:ext cx="35675" cy="35700"/>
            </a:xfrm>
            <a:custGeom>
              <a:avLst/>
              <a:gdLst/>
              <a:ahLst/>
              <a:cxnLst/>
              <a:rect l="l" t="t" r="r" b="b"/>
              <a:pathLst>
                <a:path w="1427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3"/>
            <p:cNvSpPr/>
            <p:nvPr/>
          </p:nvSpPr>
          <p:spPr>
            <a:xfrm>
              <a:off x="3391675" y="28455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3"/>
            <p:cNvSpPr/>
            <p:nvPr/>
          </p:nvSpPr>
          <p:spPr>
            <a:xfrm>
              <a:off x="3426950" y="2845525"/>
              <a:ext cx="35300" cy="35700"/>
            </a:xfrm>
            <a:custGeom>
              <a:avLst/>
              <a:gdLst/>
              <a:ahLst/>
              <a:cxnLst/>
              <a:rect l="l" t="t" r="r" b="b"/>
              <a:pathLst>
                <a:path w="1412" h="1428" extrusionOk="0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3"/>
            <p:cNvSpPr/>
            <p:nvPr/>
          </p:nvSpPr>
          <p:spPr>
            <a:xfrm>
              <a:off x="3356025" y="2881200"/>
              <a:ext cx="35675" cy="35275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3"/>
            <p:cNvSpPr/>
            <p:nvPr/>
          </p:nvSpPr>
          <p:spPr>
            <a:xfrm>
              <a:off x="3391675" y="28812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3"/>
            <p:cNvSpPr/>
            <p:nvPr/>
          </p:nvSpPr>
          <p:spPr>
            <a:xfrm>
              <a:off x="3426950" y="28812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3"/>
            <p:cNvSpPr/>
            <p:nvPr/>
          </p:nvSpPr>
          <p:spPr>
            <a:xfrm>
              <a:off x="3356025" y="29164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3"/>
            <p:cNvSpPr/>
            <p:nvPr/>
          </p:nvSpPr>
          <p:spPr>
            <a:xfrm>
              <a:off x="3391675" y="29164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3"/>
            <p:cNvSpPr/>
            <p:nvPr/>
          </p:nvSpPr>
          <p:spPr>
            <a:xfrm>
              <a:off x="3426950" y="29164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3"/>
            <p:cNvSpPr/>
            <p:nvPr/>
          </p:nvSpPr>
          <p:spPr>
            <a:xfrm>
              <a:off x="3338375" y="29693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3"/>
            <p:cNvSpPr/>
            <p:nvPr/>
          </p:nvSpPr>
          <p:spPr>
            <a:xfrm>
              <a:off x="3391675" y="29517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3"/>
            <p:cNvSpPr/>
            <p:nvPr/>
          </p:nvSpPr>
          <p:spPr>
            <a:xfrm>
              <a:off x="3453200" y="29693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3"/>
            <p:cNvSpPr/>
            <p:nvPr/>
          </p:nvSpPr>
          <p:spPr>
            <a:xfrm>
              <a:off x="3365025" y="2996000"/>
              <a:ext cx="26675" cy="26300"/>
            </a:xfrm>
            <a:custGeom>
              <a:avLst/>
              <a:gdLst/>
              <a:ahLst/>
              <a:cxnLst/>
              <a:rect l="l" t="t" r="r" b="b"/>
              <a:pathLst>
                <a:path w="1067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3"/>
            <p:cNvSpPr/>
            <p:nvPr/>
          </p:nvSpPr>
          <p:spPr>
            <a:xfrm>
              <a:off x="3391675" y="29870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3"/>
            <p:cNvSpPr/>
            <p:nvPr/>
          </p:nvSpPr>
          <p:spPr>
            <a:xfrm>
              <a:off x="3426950" y="2996000"/>
              <a:ext cx="26275" cy="26300"/>
            </a:xfrm>
            <a:custGeom>
              <a:avLst/>
              <a:gdLst/>
              <a:ahLst/>
              <a:cxnLst/>
              <a:rect l="l" t="t" r="r" b="b"/>
              <a:pathLst>
                <a:path w="1051" h="1052" extrusionOk="0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3"/>
            <p:cNvSpPr/>
            <p:nvPr/>
          </p:nvSpPr>
          <p:spPr>
            <a:xfrm>
              <a:off x="3391675" y="3022275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3"/>
            <p:cNvSpPr/>
            <p:nvPr/>
          </p:nvSpPr>
          <p:spPr>
            <a:xfrm>
              <a:off x="3320750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3"/>
            <p:cNvSpPr/>
            <p:nvPr/>
          </p:nvSpPr>
          <p:spPr>
            <a:xfrm>
              <a:off x="3356025" y="30579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3"/>
            <p:cNvSpPr/>
            <p:nvPr/>
          </p:nvSpPr>
          <p:spPr>
            <a:xfrm>
              <a:off x="3391675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3"/>
            <p:cNvSpPr/>
            <p:nvPr/>
          </p:nvSpPr>
          <p:spPr>
            <a:xfrm>
              <a:off x="3426950" y="30579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3"/>
            <p:cNvSpPr/>
            <p:nvPr/>
          </p:nvSpPr>
          <p:spPr>
            <a:xfrm>
              <a:off x="3462225" y="30579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9" name="Google Shape;6159;p13"/>
          <p:cNvGrpSpPr/>
          <p:nvPr/>
        </p:nvGrpSpPr>
        <p:grpSpPr>
          <a:xfrm>
            <a:off x="-329643" y="2729331"/>
            <a:ext cx="1049633" cy="523940"/>
            <a:chOff x="138482" y="584556"/>
            <a:chExt cx="1049633" cy="523940"/>
          </a:xfrm>
        </p:grpSpPr>
        <p:sp>
          <p:nvSpPr>
            <p:cNvPr id="6160" name="Google Shape;6160;p13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3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3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3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3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3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3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3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3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3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3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3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3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3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3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5" name="Google Shape;6175;p13"/>
          <p:cNvGrpSpPr/>
          <p:nvPr/>
        </p:nvGrpSpPr>
        <p:grpSpPr>
          <a:xfrm flipH="1">
            <a:off x="8137832" y="596256"/>
            <a:ext cx="1049633" cy="523940"/>
            <a:chOff x="138482" y="584556"/>
            <a:chExt cx="1049633" cy="523940"/>
          </a:xfrm>
        </p:grpSpPr>
        <p:sp>
          <p:nvSpPr>
            <p:cNvPr id="6176" name="Google Shape;6176;p13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3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3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3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3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3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3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3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3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3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3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3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3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3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3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1" name="Google Shape;6191;p13"/>
          <p:cNvSpPr txBox="1">
            <a:spLocks noGrp="1"/>
          </p:cNvSpPr>
          <p:nvPr>
            <p:ph type="title"/>
          </p:nvPr>
        </p:nvSpPr>
        <p:spPr>
          <a:xfrm>
            <a:off x="2157600" y="2864613"/>
            <a:ext cx="482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192" name="Google Shape;6192;p13"/>
          <p:cNvSpPr txBox="1">
            <a:spLocks noGrp="1"/>
          </p:cNvSpPr>
          <p:nvPr>
            <p:ph type="title" idx="2"/>
          </p:nvPr>
        </p:nvSpPr>
        <p:spPr>
          <a:xfrm>
            <a:off x="2157600" y="1438138"/>
            <a:ext cx="4828800" cy="14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2" name="Google Shape;6722;p15"/>
          <p:cNvGrpSpPr/>
          <p:nvPr/>
        </p:nvGrpSpPr>
        <p:grpSpPr>
          <a:xfrm>
            <a:off x="-689218" y="2767006"/>
            <a:ext cx="1049633" cy="523940"/>
            <a:chOff x="138482" y="584556"/>
            <a:chExt cx="1049633" cy="523940"/>
          </a:xfrm>
        </p:grpSpPr>
        <p:sp>
          <p:nvSpPr>
            <p:cNvPr id="6723" name="Google Shape;6723;p15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5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5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5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5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5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5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5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5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5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5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5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5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5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5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8" name="Google Shape;6738;p15"/>
          <p:cNvGrpSpPr/>
          <p:nvPr/>
        </p:nvGrpSpPr>
        <p:grpSpPr>
          <a:xfrm flipH="1">
            <a:off x="7684482" y="-69"/>
            <a:ext cx="1049633" cy="523940"/>
            <a:chOff x="138482" y="584556"/>
            <a:chExt cx="1049633" cy="523940"/>
          </a:xfrm>
        </p:grpSpPr>
        <p:sp>
          <p:nvSpPr>
            <p:cNvPr id="6739" name="Google Shape;6739;p15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5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5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5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5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5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5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5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5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5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5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5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5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5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5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15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6755" name="Google Shape;6755;p15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6756" name="Google Shape;6756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9" name="Google Shape;6799;p15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6800" name="Google Shape;6800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3" name="Google Shape;6843;p15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6844" name="Google Shape;6844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7" name="Google Shape;6887;p15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888" name="Google Shape;6888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1" name="Google Shape;6931;p15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932" name="Google Shape;6932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75" name="Google Shape;6975;p15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6976" name="Google Shape;6976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9" name="Google Shape;7019;p15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020" name="Google Shape;7020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3" name="Google Shape;7063;p15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064" name="Google Shape;7064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7" name="Google Shape;7107;p15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7108" name="Google Shape;7108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51" name="Google Shape;7151;p15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7152" name="Google Shape;7152;p15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7153" name="Google Shape;7153;p15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5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5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5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5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5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5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5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5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5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5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15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15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5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5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5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5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15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15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5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5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5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5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15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15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5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5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15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7181" name="Google Shape;7181;p1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1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1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1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1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1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1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1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1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1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1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1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1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1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1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1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1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1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1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1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1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1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1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1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8" name="Google Shape;7208;p15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7209" name="Google Shape;7209;p1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1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1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1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1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1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1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1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1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1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1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1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1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1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1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1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1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1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1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1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1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1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36" name="Google Shape;7236;p15"/>
          <p:cNvSpPr txBox="1">
            <a:spLocks noGrp="1"/>
          </p:cNvSpPr>
          <p:nvPr>
            <p:ph type="title"/>
          </p:nvPr>
        </p:nvSpPr>
        <p:spPr>
          <a:xfrm>
            <a:off x="720000" y="465825"/>
            <a:ext cx="4388700" cy="83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37" name="Google Shape;7237;p15"/>
          <p:cNvSpPr txBox="1">
            <a:spLocks noGrp="1"/>
          </p:cNvSpPr>
          <p:nvPr>
            <p:ph type="subTitle" idx="1"/>
          </p:nvPr>
        </p:nvSpPr>
        <p:spPr>
          <a:xfrm>
            <a:off x="720000" y="1555225"/>
            <a:ext cx="4388700" cy="266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6" name="Google Shape;11676;p2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1677" name="Google Shape;11677;p2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678" name="Google Shape;1167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9" name="Google Shape;1167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0" name="Google Shape;1168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1" name="Google Shape;1168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2" name="Google Shape;1168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3" name="Google Shape;1168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7" name="Google Shape;1168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8" name="Google Shape;1168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2" name="Google Shape;1169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3" name="Google Shape;1169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4" name="Google Shape;1169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5" name="Google Shape;1169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6" name="Google Shape;1169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7" name="Google Shape;1169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8" name="Google Shape;1169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9" name="Google Shape;1169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0" name="Google Shape;1170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1" name="Google Shape;1170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2" name="Google Shape;1170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3" name="Google Shape;1170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4" name="Google Shape;1170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5" name="Google Shape;1170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8" name="Google Shape;1170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9" name="Google Shape;1170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0" name="Google Shape;1171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1" name="Google Shape;1171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2" name="Google Shape;1171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3" name="Google Shape;1171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4" name="Google Shape;1171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5" name="Google Shape;1171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6" name="Google Shape;1171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7" name="Google Shape;1171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8" name="Google Shape;1171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9" name="Google Shape;1171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1" name="Google Shape;11721;p2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1722" name="Google Shape;1172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3" name="Google Shape;1173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4" name="Google Shape;1173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5" name="Google Shape;11765;p2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1766" name="Google Shape;1176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5" name="Google Shape;1178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6" name="Google Shape;1178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7" name="Google Shape;1178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1" name="Google Shape;1179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2" name="Google Shape;1179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6" name="Google Shape;1180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7" name="Google Shape;1180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9" name="Google Shape;11809;p2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1810" name="Google Shape;11810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3" name="Google Shape;11853;p2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1854" name="Google Shape;11854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9" name="Google Shape;11879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0" name="Google Shape;11880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97" name="Google Shape;11897;p2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1898" name="Google Shape;1189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1" name="Google Shape;11941;p2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1942" name="Google Shape;1194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2" name="Google Shape;1195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3" name="Google Shape;1195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5" name="Google Shape;11985;p2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1986" name="Google Shape;1198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9" name="Google Shape;12029;p2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2030" name="Google Shape;12030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3" name="Google Shape;12073;p24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2074" name="Google Shape;12074;p24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2075" name="Google Shape;12075;p24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24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24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24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24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24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24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24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24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24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24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24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24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24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24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24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24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24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24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24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24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24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24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24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24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24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24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2" name="Google Shape;12102;p24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2103" name="Google Shape;12103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0" name="Google Shape;12130;p24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2131" name="Google Shape;12131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58" name="Google Shape;1215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59" name="Google Shape;12159;p24"/>
          <p:cNvSpPr txBox="1">
            <a:spLocks noGrp="1"/>
          </p:cNvSpPr>
          <p:nvPr>
            <p:ph type="subTitle" idx="1"/>
          </p:nvPr>
        </p:nvSpPr>
        <p:spPr>
          <a:xfrm>
            <a:off x="5225075" y="1970713"/>
            <a:ext cx="2627700" cy="127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160" name="Google Shape;12160;p24"/>
          <p:cNvGrpSpPr/>
          <p:nvPr/>
        </p:nvGrpSpPr>
        <p:grpSpPr>
          <a:xfrm>
            <a:off x="-498068" y="3818306"/>
            <a:ext cx="1049633" cy="523940"/>
            <a:chOff x="138482" y="584556"/>
            <a:chExt cx="1049633" cy="523940"/>
          </a:xfrm>
        </p:grpSpPr>
        <p:sp>
          <p:nvSpPr>
            <p:cNvPr id="12161" name="Google Shape;12161;p24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24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24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24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24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24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24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24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24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24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24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24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24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24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24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6" name="Google Shape;12176;p24"/>
          <p:cNvGrpSpPr/>
          <p:nvPr/>
        </p:nvGrpSpPr>
        <p:grpSpPr>
          <a:xfrm flipH="1">
            <a:off x="8424007" y="278031"/>
            <a:ext cx="1049633" cy="523940"/>
            <a:chOff x="138482" y="584556"/>
            <a:chExt cx="1049633" cy="523940"/>
          </a:xfrm>
        </p:grpSpPr>
        <p:sp>
          <p:nvSpPr>
            <p:cNvPr id="12177" name="Google Shape;12177;p24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24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24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24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24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24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24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24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24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24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24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24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24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24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24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2" name="Google Shape;12192;p24"/>
          <p:cNvGrpSpPr/>
          <p:nvPr/>
        </p:nvGrpSpPr>
        <p:grpSpPr>
          <a:xfrm>
            <a:off x="6661385" y="3870986"/>
            <a:ext cx="1191387" cy="732516"/>
            <a:chOff x="2430450" y="2143325"/>
            <a:chExt cx="337800" cy="207700"/>
          </a:xfrm>
        </p:grpSpPr>
        <p:sp>
          <p:nvSpPr>
            <p:cNvPr id="12193" name="Google Shape;12193;p24"/>
            <p:cNvSpPr/>
            <p:nvPr/>
          </p:nvSpPr>
          <p:spPr>
            <a:xfrm>
              <a:off x="2482575" y="21433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24"/>
            <p:cNvSpPr/>
            <p:nvPr/>
          </p:nvSpPr>
          <p:spPr>
            <a:xfrm>
              <a:off x="2456700" y="216920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24"/>
            <p:cNvSpPr/>
            <p:nvPr/>
          </p:nvSpPr>
          <p:spPr>
            <a:xfrm>
              <a:off x="2482575" y="21692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24"/>
            <p:cNvSpPr/>
            <p:nvPr/>
          </p:nvSpPr>
          <p:spPr>
            <a:xfrm>
              <a:off x="2508425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24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24"/>
            <p:cNvSpPr/>
            <p:nvPr/>
          </p:nvSpPr>
          <p:spPr>
            <a:xfrm>
              <a:off x="2482575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24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24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24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24"/>
            <p:cNvSpPr/>
            <p:nvPr/>
          </p:nvSpPr>
          <p:spPr>
            <a:xfrm>
              <a:off x="2482575" y="2221300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24"/>
            <p:cNvSpPr/>
            <p:nvPr/>
          </p:nvSpPr>
          <p:spPr>
            <a:xfrm>
              <a:off x="2586400" y="2221300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24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24"/>
            <p:cNvSpPr/>
            <p:nvPr/>
          </p:nvSpPr>
          <p:spPr>
            <a:xfrm>
              <a:off x="2456700" y="2247175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24"/>
            <p:cNvSpPr/>
            <p:nvPr/>
          </p:nvSpPr>
          <p:spPr>
            <a:xfrm>
              <a:off x="24825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24"/>
            <p:cNvSpPr/>
            <p:nvPr/>
          </p:nvSpPr>
          <p:spPr>
            <a:xfrm>
              <a:off x="2560550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24"/>
            <p:cNvSpPr/>
            <p:nvPr/>
          </p:nvSpPr>
          <p:spPr>
            <a:xfrm>
              <a:off x="2586400" y="2247175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24"/>
            <p:cNvSpPr/>
            <p:nvPr/>
          </p:nvSpPr>
          <p:spPr>
            <a:xfrm>
              <a:off x="26126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24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24"/>
            <p:cNvSpPr/>
            <p:nvPr/>
          </p:nvSpPr>
          <p:spPr>
            <a:xfrm>
              <a:off x="24825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24"/>
            <p:cNvSpPr/>
            <p:nvPr/>
          </p:nvSpPr>
          <p:spPr>
            <a:xfrm>
              <a:off x="2586400" y="2273025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24"/>
            <p:cNvSpPr/>
            <p:nvPr/>
          </p:nvSpPr>
          <p:spPr>
            <a:xfrm>
              <a:off x="2664400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24"/>
            <p:cNvSpPr/>
            <p:nvPr/>
          </p:nvSpPr>
          <p:spPr>
            <a:xfrm>
              <a:off x="27423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24"/>
            <p:cNvSpPr/>
            <p:nvPr/>
          </p:nvSpPr>
          <p:spPr>
            <a:xfrm>
              <a:off x="2508425" y="229890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24"/>
            <p:cNvSpPr/>
            <p:nvPr/>
          </p:nvSpPr>
          <p:spPr>
            <a:xfrm>
              <a:off x="2586400" y="2298900"/>
              <a:ext cx="26300" cy="2627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24"/>
            <p:cNvSpPr/>
            <p:nvPr/>
          </p:nvSpPr>
          <p:spPr>
            <a:xfrm>
              <a:off x="2664400" y="229890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24"/>
            <p:cNvSpPr/>
            <p:nvPr/>
          </p:nvSpPr>
          <p:spPr>
            <a:xfrm>
              <a:off x="2716500" y="229890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24"/>
            <p:cNvSpPr/>
            <p:nvPr/>
          </p:nvSpPr>
          <p:spPr>
            <a:xfrm>
              <a:off x="24304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24"/>
            <p:cNvSpPr/>
            <p:nvPr/>
          </p:nvSpPr>
          <p:spPr>
            <a:xfrm>
              <a:off x="24567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24"/>
            <p:cNvSpPr/>
            <p:nvPr/>
          </p:nvSpPr>
          <p:spPr>
            <a:xfrm>
              <a:off x="24825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24"/>
            <p:cNvSpPr/>
            <p:nvPr/>
          </p:nvSpPr>
          <p:spPr>
            <a:xfrm>
              <a:off x="2508425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24"/>
            <p:cNvSpPr/>
            <p:nvPr/>
          </p:nvSpPr>
          <p:spPr>
            <a:xfrm>
              <a:off x="253467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24"/>
            <p:cNvSpPr/>
            <p:nvPr/>
          </p:nvSpPr>
          <p:spPr>
            <a:xfrm>
              <a:off x="256055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24"/>
            <p:cNvSpPr/>
            <p:nvPr/>
          </p:nvSpPr>
          <p:spPr>
            <a:xfrm>
              <a:off x="2586400" y="2325150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24"/>
            <p:cNvSpPr/>
            <p:nvPr/>
          </p:nvSpPr>
          <p:spPr>
            <a:xfrm>
              <a:off x="26126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24"/>
            <p:cNvSpPr/>
            <p:nvPr/>
          </p:nvSpPr>
          <p:spPr>
            <a:xfrm>
              <a:off x="263852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24"/>
            <p:cNvSpPr/>
            <p:nvPr/>
          </p:nvSpPr>
          <p:spPr>
            <a:xfrm>
              <a:off x="266440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24"/>
            <p:cNvSpPr/>
            <p:nvPr/>
          </p:nvSpPr>
          <p:spPr>
            <a:xfrm>
              <a:off x="26902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24"/>
            <p:cNvSpPr/>
            <p:nvPr/>
          </p:nvSpPr>
          <p:spPr>
            <a:xfrm>
              <a:off x="27165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24"/>
            <p:cNvSpPr/>
            <p:nvPr/>
          </p:nvSpPr>
          <p:spPr>
            <a:xfrm>
              <a:off x="27423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0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8.png"/><Relationship Id="rId3" Type="http://schemas.microsoft.com/office/2007/relationships/media" Target="../media/media2.avi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16.png"/><Relationship Id="rId5" Type="http://schemas.microsoft.com/office/2007/relationships/media" Target="../media/media3.avi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video" Target="../media/media2.avi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0" name="Google Shape;13820;p30"/>
          <p:cNvGrpSpPr/>
          <p:nvPr/>
        </p:nvGrpSpPr>
        <p:grpSpPr>
          <a:xfrm>
            <a:off x="1783594" y="620894"/>
            <a:ext cx="5498525" cy="2832356"/>
            <a:chOff x="1783594" y="620894"/>
            <a:chExt cx="5498525" cy="2832356"/>
          </a:xfrm>
        </p:grpSpPr>
        <p:sp>
          <p:nvSpPr>
            <p:cNvPr id="13821" name="Google Shape;13821;p30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40425"/>
                <a:gd name="adj2" fmla="val 6193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0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0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0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0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6" name="Google Shape;13826;p30"/>
          <p:cNvSpPr txBox="1">
            <a:spLocks noGrp="1"/>
          </p:cNvSpPr>
          <p:nvPr>
            <p:ph type="ctrTitle"/>
          </p:nvPr>
        </p:nvSpPr>
        <p:spPr>
          <a:xfrm>
            <a:off x="1960993" y="932194"/>
            <a:ext cx="5144214" cy="195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Minecraft Ten" pitchFamily="2" charset="0"/>
              </a:rPr>
              <a:t>Train a Reinforcement Learning Agent in Minecraft</a:t>
            </a:r>
            <a:r>
              <a:rPr lang="en" sz="2000" dirty="0">
                <a:solidFill>
                  <a:schemeClr val="accent3"/>
                </a:solidFill>
                <a:latin typeface="Minecraft Ten" pitchFamily="2" charset="0"/>
              </a:rPr>
              <a:t> </a:t>
            </a:r>
            <a:br>
              <a:rPr lang="en" sz="2000" dirty="0">
                <a:solidFill>
                  <a:schemeClr val="accent3"/>
                </a:solidFill>
                <a:latin typeface="Minecraft Ten" pitchFamily="2" charset="0"/>
              </a:rPr>
            </a:br>
            <a:r>
              <a:rPr lang="en-US" sz="2000" dirty="0">
                <a:solidFill>
                  <a:srgbClr val="1D1D1B"/>
                </a:solidFill>
                <a:latin typeface="Minecraft Ten" pitchFamily="2" charset="0"/>
              </a:rPr>
              <a:t>to Fight Zombies!</a:t>
            </a:r>
            <a:endParaRPr sz="1400" dirty="0">
              <a:solidFill>
                <a:srgbClr val="1D1D1B"/>
              </a:solidFill>
              <a:latin typeface="Minecraft Ten" pitchFamily="2" charset="0"/>
            </a:endParaRPr>
          </a:p>
        </p:txBody>
      </p:sp>
      <p:sp>
        <p:nvSpPr>
          <p:cNvPr id="13827" name="Google Shape;13827;p30"/>
          <p:cNvSpPr txBox="1">
            <a:spLocks noGrp="1"/>
          </p:cNvSpPr>
          <p:nvPr>
            <p:ph type="subTitle" idx="1"/>
          </p:nvPr>
        </p:nvSpPr>
        <p:spPr>
          <a:xfrm>
            <a:off x="5254369" y="2639350"/>
            <a:ext cx="1423440" cy="5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inecraft" panose="00000500000000000000" pitchFamily="50" charset="0"/>
              </a:rPr>
              <a:t>Zehao 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inecraft" panose="00000500000000000000" pitchFamily="50" charset="0"/>
              </a:rPr>
              <a:t>5/2/2023</a:t>
            </a:r>
            <a:endParaRPr sz="1200" dirty="0">
              <a:latin typeface="Minecraft" panose="00000500000000000000" pitchFamily="50" charset="0"/>
            </a:endParaRPr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9AFE2EFF-462F-3862-B438-01522448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46327"/>
            <a:ext cx="1077315" cy="2154629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21891E30-99BC-73B9-6E39-F4C83D499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864" y="2381313"/>
            <a:ext cx="2234891" cy="2284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8EE2B4-461A-E6A6-122C-AA110AA8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64" name="Google Shape;14270;p31">
            <a:extLst>
              <a:ext uri="{FF2B5EF4-FFF2-40B4-BE49-F238E27FC236}">
                <a16:creationId xmlns:a16="http://schemas.microsoft.com/office/drawing/2014/main" id="{2B10FCDC-9B28-4AC9-A38C-AC4A49727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necraft Ten" pitchFamily="2" charset="0"/>
              </a:rPr>
              <a:t>Motivation</a:t>
            </a:r>
          </a:p>
        </p:txBody>
      </p:sp>
      <p:sp>
        <p:nvSpPr>
          <p:cNvPr id="65" name="Google Shape;14271;p31">
            <a:extLst>
              <a:ext uri="{FF2B5EF4-FFF2-40B4-BE49-F238E27FC236}">
                <a16:creationId xmlns:a16="http://schemas.microsoft.com/office/drawing/2014/main" id="{FE280FAE-B22D-1473-8E4C-01FF19B3DE27}"/>
              </a:ext>
            </a:extLst>
          </p:cNvPr>
          <p:cNvSpPr txBox="1">
            <a:spLocks/>
          </p:cNvSpPr>
          <p:nvPr/>
        </p:nvSpPr>
        <p:spPr>
          <a:xfrm>
            <a:off x="720000" y="1017725"/>
            <a:ext cx="7704000" cy="174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285750" indent="-28575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Engaging and challenging problem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Demonstrate the capabilities of Reinforcement Learning (RL)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Potential applications in gaming and AI research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Improve AI behavior in gaming experiences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CCD4A08-55C9-5C27-C2D4-975F4B19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pic>
        <p:nvPicPr>
          <p:cNvPr id="67" name="图片 66" descr="图片包含 游戏机, 标志&#10;&#10;描述已自动生成">
            <a:extLst>
              <a:ext uri="{FF2B5EF4-FFF2-40B4-BE49-F238E27FC236}">
                <a16:creationId xmlns:a16="http://schemas.microsoft.com/office/drawing/2014/main" id="{C6563545-61EC-4D23-1ED7-CA3BC6A97F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04237" y="2714463"/>
            <a:ext cx="1097375" cy="1928027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0BA13E-0281-259D-C021-DB667EAC7653}"/>
              </a:ext>
            </a:extLst>
          </p:cNvPr>
          <p:cNvGrpSpPr/>
          <p:nvPr/>
        </p:nvGrpSpPr>
        <p:grpSpPr>
          <a:xfrm>
            <a:off x="5549958" y="2371395"/>
            <a:ext cx="1427479" cy="2593119"/>
            <a:chOff x="4870420" y="2357484"/>
            <a:chExt cx="1427479" cy="259311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2E8EC1D-69F8-1446-F156-932DA062DBDA}"/>
                </a:ext>
              </a:extLst>
            </p:cNvPr>
            <p:cNvGrpSpPr/>
            <p:nvPr/>
          </p:nvGrpSpPr>
          <p:grpSpPr>
            <a:xfrm>
              <a:off x="4870420" y="2357484"/>
              <a:ext cx="1427479" cy="2593119"/>
              <a:chOff x="4870420" y="2357484"/>
              <a:chExt cx="1427479" cy="2593119"/>
            </a:xfrm>
          </p:grpSpPr>
          <p:pic>
            <p:nvPicPr>
              <p:cNvPr id="71" name="图片 70" descr="图片包含 游戏机&#10;&#10;描述已自动生成">
                <a:extLst>
                  <a:ext uri="{FF2B5EF4-FFF2-40B4-BE49-F238E27FC236}">
                    <a16:creationId xmlns:a16="http://schemas.microsoft.com/office/drawing/2014/main" id="{AF441786-9812-3AAA-192B-4D9A92D92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7192" r="13215"/>
              <a:stretch/>
            </p:blipFill>
            <p:spPr>
              <a:xfrm>
                <a:off x="4929337" y="2357484"/>
                <a:ext cx="1368562" cy="2593119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9E205722-0A42-BD75-E7FE-0B53AE3C6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0420" y="3046067"/>
                <a:ext cx="404358" cy="561608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99DC6396-50F9-DFBD-D2D0-E73702EF8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7110" y="2571750"/>
                <a:ext cx="417620" cy="561609"/>
              </a:xfrm>
              <a:prstGeom prst="rect">
                <a:avLst/>
              </a:prstGeom>
            </p:spPr>
          </p:pic>
        </p:grp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4464430F-EB2D-886C-9600-10E28B44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500" y="3133359"/>
              <a:ext cx="150283" cy="259446"/>
            </a:xfrm>
            <a:prstGeom prst="rect">
              <a:avLst/>
            </a:prstGeom>
          </p:spPr>
        </p:pic>
      </p:grpSp>
      <p:pic>
        <p:nvPicPr>
          <p:cNvPr id="74" name="图片 73" descr="图片包含 游戏机&#10;&#10;描述已自动生成">
            <a:extLst>
              <a:ext uri="{FF2B5EF4-FFF2-40B4-BE49-F238E27FC236}">
                <a16:creationId xmlns:a16="http://schemas.microsoft.com/office/drawing/2014/main" id="{D51F2460-340D-CD4E-6478-27197C37AB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998" t="37765" r="40729" b="37244"/>
          <a:stretch/>
        </p:blipFill>
        <p:spPr>
          <a:xfrm rot="18973315">
            <a:off x="2811609" y="3345513"/>
            <a:ext cx="601342" cy="487841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79733016-7611-E62E-558B-F38FDFC1C44A}"/>
              </a:ext>
            </a:extLst>
          </p:cNvPr>
          <p:cNvGrpSpPr/>
          <p:nvPr/>
        </p:nvGrpSpPr>
        <p:grpSpPr>
          <a:xfrm>
            <a:off x="6996521" y="2371396"/>
            <a:ext cx="1427479" cy="2593119"/>
            <a:chOff x="4870420" y="2357484"/>
            <a:chExt cx="1427479" cy="2593119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FAD0C2B-882E-A1A8-1714-6BD8422ED358}"/>
                </a:ext>
              </a:extLst>
            </p:cNvPr>
            <p:cNvGrpSpPr/>
            <p:nvPr/>
          </p:nvGrpSpPr>
          <p:grpSpPr>
            <a:xfrm>
              <a:off x="4870420" y="2357484"/>
              <a:ext cx="1427479" cy="2593119"/>
              <a:chOff x="4870420" y="2357484"/>
              <a:chExt cx="1427479" cy="2593119"/>
            </a:xfrm>
          </p:grpSpPr>
          <p:pic>
            <p:nvPicPr>
              <p:cNvPr id="78" name="图片 77" descr="图片包含 游戏机&#10;&#10;描述已自动生成">
                <a:extLst>
                  <a:ext uri="{FF2B5EF4-FFF2-40B4-BE49-F238E27FC236}">
                    <a16:creationId xmlns:a16="http://schemas.microsoft.com/office/drawing/2014/main" id="{2AE351BF-FEFC-B1C4-F8C6-24823828A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7192" r="13215"/>
              <a:stretch/>
            </p:blipFill>
            <p:spPr>
              <a:xfrm>
                <a:off x="4929337" y="2357484"/>
                <a:ext cx="1368562" cy="2593119"/>
              </a:xfrm>
              <a:prstGeom prst="rect">
                <a:avLst/>
              </a:pr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E11B4548-FDE1-6893-89FD-CBAB56C6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0420" y="3046067"/>
                <a:ext cx="404358" cy="561608"/>
              </a:xfrm>
              <a:prstGeom prst="rect">
                <a:avLst/>
              </a:prstGeom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B4417376-0AC9-F466-CE7D-5B30E77A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7110" y="2571750"/>
                <a:ext cx="417620" cy="561609"/>
              </a:xfrm>
              <a:prstGeom prst="rect">
                <a:avLst/>
              </a:prstGeom>
            </p:spPr>
          </p:pic>
        </p:grp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20C21FCB-96B0-970A-A192-025C3781E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500" y="3133359"/>
              <a:ext cx="150283" cy="259446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39040AD-4603-5C5B-0FAA-07E8D672F76C}"/>
              </a:ext>
            </a:extLst>
          </p:cNvPr>
          <p:cNvGrpSpPr/>
          <p:nvPr/>
        </p:nvGrpSpPr>
        <p:grpSpPr>
          <a:xfrm>
            <a:off x="4044478" y="2371396"/>
            <a:ext cx="1427479" cy="2593119"/>
            <a:chOff x="4870420" y="2357484"/>
            <a:chExt cx="1427479" cy="2593119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2602172-4039-AFF2-0ED2-DF8607CF59FB}"/>
                </a:ext>
              </a:extLst>
            </p:cNvPr>
            <p:cNvGrpSpPr/>
            <p:nvPr/>
          </p:nvGrpSpPr>
          <p:grpSpPr>
            <a:xfrm>
              <a:off x="4870420" y="2357484"/>
              <a:ext cx="1427479" cy="2593119"/>
              <a:chOff x="4870420" y="2357484"/>
              <a:chExt cx="1427479" cy="2593119"/>
            </a:xfrm>
          </p:grpSpPr>
          <p:pic>
            <p:nvPicPr>
              <p:cNvPr id="84" name="图片 83" descr="图片包含 游戏机&#10;&#10;描述已自动生成">
                <a:extLst>
                  <a:ext uri="{FF2B5EF4-FFF2-40B4-BE49-F238E27FC236}">
                    <a16:creationId xmlns:a16="http://schemas.microsoft.com/office/drawing/2014/main" id="{DC3F555A-9272-0856-5D45-D44DBC5E9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7192" r="13215"/>
              <a:stretch/>
            </p:blipFill>
            <p:spPr>
              <a:xfrm>
                <a:off x="4929337" y="2357484"/>
                <a:ext cx="1368562" cy="2593119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B2AF64E1-7F30-9486-7BFA-AE40FBC14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0420" y="3046067"/>
                <a:ext cx="404358" cy="561608"/>
              </a:xfrm>
              <a:prstGeom prst="rect">
                <a:avLst/>
              </a:prstGeom>
            </p:spPr>
          </p:pic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E41074A0-EEB7-55C7-51F6-7FFE2E5CF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7110" y="2571750"/>
                <a:ext cx="417620" cy="561609"/>
              </a:xfrm>
              <a:prstGeom prst="rect">
                <a:avLst/>
              </a:prstGeom>
            </p:spPr>
          </p:pic>
        </p:grpSp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A5C36CD4-B49C-1DEC-8790-D1172A8D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500" y="3133359"/>
              <a:ext cx="150283" cy="259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91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3" name="Google Shape;13873;p31"/>
          <p:cNvGrpSpPr/>
          <p:nvPr/>
        </p:nvGrpSpPr>
        <p:grpSpPr>
          <a:xfrm>
            <a:off x="7" y="4581813"/>
            <a:ext cx="9446833" cy="1136997"/>
            <a:chOff x="7" y="4511474"/>
            <a:chExt cx="9446833" cy="1136997"/>
          </a:xfrm>
        </p:grpSpPr>
        <p:grpSp>
          <p:nvGrpSpPr>
            <p:cNvPr id="13874" name="Google Shape;13874;p31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875" name="Google Shape;13875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6" name="Google Shape;13876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7" name="Google Shape;13877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8" name="Google Shape;13878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9" name="Google Shape;13879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0" name="Google Shape;13880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1" name="Google Shape;13881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2" name="Google Shape;13882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3" name="Google Shape;13883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4" name="Google Shape;13884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5" name="Google Shape;13885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6" name="Google Shape;13886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7" name="Google Shape;13887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8" name="Google Shape;13888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9" name="Google Shape;13889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0" name="Google Shape;13890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1" name="Google Shape;13891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2" name="Google Shape;13892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1" name="Google Shape;13901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2" name="Google Shape;13902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8" name="Google Shape;13918;p31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919" name="Google Shape;13919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0" name="Google Shape;13920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1" name="Google Shape;13921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2" name="Google Shape;13922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3" name="Google Shape;13923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4" name="Google Shape;13924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5" name="Google Shape;13925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6" name="Google Shape;13926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7" name="Google Shape;13927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8" name="Google Shape;13928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9" name="Google Shape;13929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0" name="Google Shape;13930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1" name="Google Shape;13931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2" name="Google Shape;13932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3" name="Google Shape;13933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4" name="Google Shape;13934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5" name="Google Shape;13935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6" name="Google Shape;13936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7" name="Google Shape;13937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8" name="Google Shape;13938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9" name="Google Shape;13939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0" name="Google Shape;13940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1" name="Google Shape;13941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2" name="Google Shape;13942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3" name="Google Shape;13943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4" name="Google Shape;13944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5" name="Google Shape;13945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6" name="Google Shape;13946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7" name="Google Shape;13947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8" name="Google Shape;13948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9" name="Google Shape;13949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0" name="Google Shape;13950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1" name="Google Shape;13951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2" name="Google Shape;13952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3" name="Google Shape;13953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4" name="Google Shape;13954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5" name="Google Shape;13955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6" name="Google Shape;13956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7" name="Google Shape;13957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8" name="Google Shape;13958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9" name="Google Shape;13959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0" name="Google Shape;13960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1" name="Google Shape;13961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2" name="Google Shape;13962;p31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63" name="Google Shape;13963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4" name="Google Shape;13964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5" name="Google Shape;13965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6" name="Google Shape;13966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7" name="Google Shape;13967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8" name="Google Shape;13968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9" name="Google Shape;13969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0" name="Google Shape;13970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1" name="Google Shape;13971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2" name="Google Shape;13972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3" name="Google Shape;13973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4" name="Google Shape;13974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5" name="Google Shape;13975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6" name="Google Shape;13976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7" name="Google Shape;13977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8" name="Google Shape;13978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9" name="Google Shape;13979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0" name="Google Shape;13980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1" name="Google Shape;13981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2" name="Google Shape;13982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3" name="Google Shape;13983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4" name="Google Shape;13984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5" name="Google Shape;13985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6" name="Google Shape;13986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7" name="Google Shape;13987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8" name="Google Shape;13988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9" name="Google Shape;13989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0" name="Google Shape;13990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1" name="Google Shape;13991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2" name="Google Shape;13992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3" name="Google Shape;13993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4" name="Google Shape;13994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5" name="Google Shape;13995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6" name="Google Shape;13996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7" name="Google Shape;13997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8" name="Google Shape;13998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9" name="Google Shape;13999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0" name="Google Shape;14000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1" name="Google Shape;14001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2" name="Google Shape;14002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3" name="Google Shape;14003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4" name="Google Shape;14004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5" name="Google Shape;14005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6" name="Google Shape;14006;p31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007" name="Google Shape;14007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8" name="Google Shape;14008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9" name="Google Shape;14009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0" name="Google Shape;14010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1" name="Google Shape;14011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2" name="Google Shape;14012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3" name="Google Shape;14013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4" name="Google Shape;14014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5" name="Google Shape;14015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6" name="Google Shape;14016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7" name="Google Shape;14017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8" name="Google Shape;14018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9" name="Google Shape;14019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0" name="Google Shape;14020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5" name="Google Shape;14025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6" name="Google Shape;14026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4" name="Google Shape;14044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5" name="Google Shape;14045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0" name="Google Shape;14050;p31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4051" name="Google Shape;14051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6" name="Google Shape;14056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7" name="Google Shape;14057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5" name="Google Shape;14065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6" name="Google Shape;14066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7" name="Google Shape;14067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8" name="Google Shape;14068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9" name="Google Shape;14069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0" name="Google Shape;14070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1" name="Google Shape;14071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2" name="Google Shape;14072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3" name="Google Shape;14073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4" name="Google Shape;14074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5" name="Google Shape;14075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6" name="Google Shape;14076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7" name="Google Shape;14077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8" name="Google Shape;14078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9" name="Google Shape;14079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0" name="Google Shape;14080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1" name="Google Shape;14081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2" name="Google Shape;14082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3" name="Google Shape;14083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4" name="Google Shape;14084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5" name="Google Shape;14085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6" name="Google Shape;14086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7" name="Google Shape;14087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8" name="Google Shape;14088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089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090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1" name="Google Shape;14091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2" name="Google Shape;14092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3" name="Google Shape;14093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94" name="Google Shape;14094;p31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4095" name="Google Shape;14095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6" name="Google Shape;14096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7" name="Google Shape;14097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8" name="Google Shape;14098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9" name="Google Shape;14099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0" name="Google Shape;14100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1" name="Google Shape;14101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2" name="Google Shape;14102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3" name="Google Shape;14103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4" name="Google Shape;14104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5" name="Google Shape;14105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6" name="Google Shape;14106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7" name="Google Shape;14107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8" name="Google Shape;14108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9" name="Google Shape;14109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0" name="Google Shape;14110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1" name="Google Shape;14111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2" name="Google Shape;14112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3" name="Google Shape;14113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4" name="Google Shape;14114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5" name="Google Shape;14115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6" name="Google Shape;14116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7" name="Google Shape;14117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8" name="Google Shape;14118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9" name="Google Shape;14119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0" name="Google Shape;14120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1" name="Google Shape;14121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2" name="Google Shape;14122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3" name="Google Shape;14123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4" name="Google Shape;14124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5" name="Google Shape;14125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6" name="Google Shape;14126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7" name="Google Shape;14127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8" name="Google Shape;14128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9" name="Google Shape;14129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0" name="Google Shape;14130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1" name="Google Shape;14131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2" name="Google Shape;14132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3" name="Google Shape;14133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4" name="Google Shape;14134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5" name="Google Shape;14135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6" name="Google Shape;14136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7" name="Google Shape;14137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8" name="Google Shape;14138;p31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4139" name="Google Shape;14139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0" name="Google Shape;14140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1" name="Google Shape;14141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2" name="Google Shape;14142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3" name="Google Shape;14143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4" name="Google Shape;14144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5" name="Google Shape;14145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6" name="Google Shape;14146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7" name="Google Shape;14147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9" name="Google Shape;14149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0" name="Google Shape;14150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1" name="Google Shape;14151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2" name="Google Shape;14152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3" name="Google Shape;14153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4" name="Google Shape;14154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5" name="Google Shape;14155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6" name="Google Shape;14156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0" name="Google Shape;14160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1" name="Google Shape;14161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2" name="Google Shape;14162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3" name="Google Shape;14163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0" name="Google Shape;14180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1" name="Google Shape;14181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2" name="Google Shape;14182;p31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4183" name="Google Shape;14183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6" name="Google Shape;14186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7" name="Google Shape;14187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9" name="Google Shape;14199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7" name="Google Shape;14217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8" name="Google Shape;14218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6" name="Google Shape;14226;p31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4227" name="Google Shape;14227;p3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3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3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3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3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3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3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3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3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3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3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3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3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0" name="Google Shape;14240;p3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1" name="Google Shape;14241;p3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2" name="Google Shape;14242;p3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3" name="Google Shape;14243;p3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4" name="Google Shape;14244;p3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5" name="Google Shape;14245;p3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6" name="Google Shape;14246;p3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7" name="Google Shape;14247;p3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8" name="Google Shape;14248;p3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9" name="Google Shape;14249;p3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0" name="Google Shape;14250;p3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1" name="Google Shape;14251;p3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2" name="Google Shape;14252;p3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3" name="Google Shape;14253;p3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4" name="Google Shape;14254;p3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5" name="Google Shape;14255;p3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6" name="Google Shape;14256;p3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7" name="Google Shape;14257;p3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8" name="Google Shape;14258;p3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9" name="Google Shape;14259;p3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0" name="Google Shape;14260;p3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1" name="Google Shape;14261;p3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2" name="Google Shape;14262;p3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3" name="Google Shape;14263;p3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4" name="Google Shape;14264;p3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5" name="Google Shape;14265;p3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6" name="Google Shape;14266;p3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7" name="Google Shape;14267;p3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8" name="Google Shape;14268;p3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9" name="Google Shape;14269;p3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2B2E79-DEEF-7D79-ED78-C4661A34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10" name="Google Shape;14270;p31">
            <a:extLst>
              <a:ext uri="{FF2B5EF4-FFF2-40B4-BE49-F238E27FC236}">
                <a16:creationId xmlns:a16="http://schemas.microsoft.com/office/drawing/2014/main" id="{9686D6B6-3B9D-EBE9-8678-3852971F63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84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inecraft Ten" pitchFamily="2" charset="0"/>
              </a:rPr>
              <a:t>Problem Description</a:t>
            </a:r>
          </a:p>
        </p:txBody>
      </p:sp>
      <p:sp>
        <p:nvSpPr>
          <p:cNvPr id="11" name="Google Shape;14271;p31">
            <a:extLst>
              <a:ext uri="{FF2B5EF4-FFF2-40B4-BE49-F238E27FC236}">
                <a16:creationId xmlns:a16="http://schemas.microsoft.com/office/drawing/2014/main" id="{FF5FA075-6BDF-56F8-9295-F7BC015F4C9A}"/>
              </a:ext>
            </a:extLst>
          </p:cNvPr>
          <p:cNvSpPr txBox="1">
            <a:spLocks/>
          </p:cNvSpPr>
          <p:nvPr/>
        </p:nvSpPr>
        <p:spPr>
          <a:xfrm>
            <a:off x="717066" y="712709"/>
            <a:ext cx="7704000" cy="104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Minecraft: popular sandbox video game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Zombies: common in-game enemy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Goal: Train RL agent to fight zombies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86A2377-0307-DFDE-9C50-F5B5A9189951}"/>
              </a:ext>
            </a:extLst>
          </p:cNvPr>
          <p:cNvSpPr/>
          <p:nvPr/>
        </p:nvSpPr>
        <p:spPr>
          <a:xfrm>
            <a:off x="498649" y="1935799"/>
            <a:ext cx="1238069" cy="505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Minecraft" panose="00000500000000000000" pitchFamily="50" charset="0"/>
              </a:rPr>
              <a:t>State</a:t>
            </a:r>
            <a:endParaRPr lang="zh-CN" altLang="en-US" sz="1600" b="1" dirty="0">
              <a:solidFill>
                <a:srgbClr val="FF0000"/>
              </a:solidFill>
              <a:latin typeface="Minecraft" panose="00000500000000000000" pitchFamily="50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2C514B7-C063-12F4-1BE5-92A93D3B3722}"/>
              </a:ext>
            </a:extLst>
          </p:cNvPr>
          <p:cNvSpPr/>
          <p:nvPr/>
        </p:nvSpPr>
        <p:spPr>
          <a:xfrm>
            <a:off x="2393880" y="1941291"/>
            <a:ext cx="1510120" cy="493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Minecraft" panose="00000500000000000000" pitchFamily="50" charset="0"/>
              </a:rPr>
              <a:t>Actions</a:t>
            </a:r>
            <a:endParaRPr lang="zh-CN" altLang="en-US" sz="1600" b="1" dirty="0">
              <a:solidFill>
                <a:srgbClr val="FF0000"/>
              </a:solidFill>
              <a:latin typeface="Minecraft" panose="00000500000000000000" pitchFamily="50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B46DE05-F07B-C1F5-14B4-97E97517AB54}"/>
              </a:ext>
            </a:extLst>
          </p:cNvPr>
          <p:cNvSpPr/>
          <p:nvPr/>
        </p:nvSpPr>
        <p:spPr>
          <a:xfrm>
            <a:off x="4405797" y="1941290"/>
            <a:ext cx="1510120" cy="493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Minecraft" panose="00000500000000000000" pitchFamily="50" charset="0"/>
              </a:rPr>
              <a:t>Rewards</a:t>
            </a:r>
            <a:endParaRPr lang="zh-CN" altLang="en-US" sz="1600" b="1" dirty="0">
              <a:solidFill>
                <a:srgbClr val="FF0000"/>
              </a:solidFill>
              <a:latin typeface="Minecraft" panose="00000500000000000000" pitchFamily="50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5F7D189-541A-592B-5629-3CC7CC7F68E5}"/>
              </a:ext>
            </a:extLst>
          </p:cNvPr>
          <p:cNvSpPr/>
          <p:nvPr/>
        </p:nvSpPr>
        <p:spPr>
          <a:xfrm>
            <a:off x="6865426" y="1931953"/>
            <a:ext cx="2091654" cy="497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Minecraft" panose="00000500000000000000" pitchFamily="50" charset="0"/>
              </a:rPr>
              <a:t>Transition</a:t>
            </a:r>
            <a:endParaRPr lang="zh-CN" altLang="en-US" sz="1600" b="1" dirty="0">
              <a:solidFill>
                <a:srgbClr val="FF0000"/>
              </a:solidFill>
              <a:latin typeface="Minecraft" panose="00000500000000000000" pitchFamily="50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5C06233-545F-4988-FC5E-61AD982F8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2385" y="2573710"/>
            <a:ext cx="2303458" cy="1832427"/>
          </a:xfrm>
          <a:prstGeom prst="rect">
            <a:avLst/>
          </a:prstGeom>
        </p:spPr>
      </p:pic>
      <p:graphicFrame>
        <p:nvGraphicFramePr>
          <p:cNvPr id="34" name="表格 19">
            <a:extLst>
              <a:ext uri="{FF2B5EF4-FFF2-40B4-BE49-F238E27FC236}">
                <a16:creationId xmlns:a16="http://schemas.microsoft.com/office/drawing/2014/main" id="{E56629AA-A0C8-F52D-973B-E434274D6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724"/>
              </p:ext>
            </p:extLst>
          </p:nvPr>
        </p:nvGraphicFramePr>
        <p:xfrm>
          <a:off x="2464863" y="2571750"/>
          <a:ext cx="1406767" cy="1854200"/>
        </p:xfrm>
        <a:graphic>
          <a:graphicData uri="http://schemas.openxmlformats.org/drawingml/2006/table">
            <a:tbl>
              <a:tblPr firstRow="1" bandRow="1">
                <a:tableStyleId>{467334F1-67A3-43C9-B578-D8D8115EC5F5}</a:tableStyleId>
              </a:tblPr>
              <a:tblGrid>
                <a:gridCol w="1406767">
                  <a:extLst>
                    <a:ext uri="{9D8B030D-6E8A-4147-A177-3AD203B41FA5}">
                      <a16:colId xmlns:a16="http://schemas.microsoft.com/office/drawing/2014/main" val="421575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Minecraft" panose="00000500000000000000" pitchFamily="50" charset="0"/>
                        </a:rPr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latin typeface="Minecraft" panose="00000500000000000000" pitchFamily="50" charset="0"/>
                        </a:rPr>
                        <a:t>Move 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8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Minecraft" panose="00000500000000000000" pitchFamily="50" charset="0"/>
                        </a:rPr>
                        <a:t>Turn Left</a:t>
                      </a:r>
                      <a:endParaRPr lang="zh-CN" altLang="en-US" sz="1100" b="1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1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Minecraft" panose="00000500000000000000" pitchFamily="50" charset="0"/>
                        </a:rPr>
                        <a:t>Turn Right</a:t>
                      </a:r>
                      <a:endParaRPr lang="zh-CN" altLang="en-US" sz="1100" b="1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7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Minecraft" panose="00000500000000000000" pitchFamily="50" charset="0"/>
                        </a:rPr>
                        <a:t>Attack</a:t>
                      </a:r>
                      <a:endParaRPr lang="zh-CN" altLang="en-US" sz="1100" b="1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56940"/>
                  </a:ext>
                </a:extLst>
              </a:tr>
            </a:tbl>
          </a:graphicData>
        </a:graphic>
      </p:graphicFrame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21162B3A-D989-FC01-019E-34CD2F1FD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97903"/>
              </p:ext>
            </p:extLst>
          </p:nvPr>
        </p:nvGraphicFramePr>
        <p:xfrm>
          <a:off x="3979256" y="2714478"/>
          <a:ext cx="2552700" cy="1534160"/>
        </p:xfrm>
        <a:graphic>
          <a:graphicData uri="http://schemas.openxmlformats.org/drawingml/2006/table">
            <a:tbl>
              <a:tblPr firstRow="1" bandRow="1">
                <a:tableStyleId>{467334F1-67A3-43C9-B578-D8D8115EC5F5}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61679547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40533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Zombie Damage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+100 reward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0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Zombie Killed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+500 reward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0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Time Alive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-0.1 reward for every time step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7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Damage Taken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inecraf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-0.3 reward for damage taken</a:t>
                      </a:r>
                      <a:endParaRPr lang="zh-CN" altLang="en-US" sz="1000" dirty="0">
                        <a:latin typeface="Minecraf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05204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12A12AD0-84F9-7ECF-EE29-025A3F1E5209}"/>
              </a:ext>
            </a:extLst>
          </p:cNvPr>
          <p:cNvSpPr txBox="1"/>
          <p:nvPr/>
        </p:nvSpPr>
        <p:spPr>
          <a:xfrm>
            <a:off x="6647083" y="2637293"/>
            <a:ext cx="2470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necraft" panose="00000500000000000000" pitchFamily="50" charset="0"/>
              </a:rPr>
              <a:t>Agent transitions between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necraft" panose="00000500000000000000" pitchFamily="50" charset="0"/>
              </a:rPr>
              <a:t>Chosen action influences the next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necraft" panose="00000500000000000000" pitchFamily="50" charset="0"/>
              </a:rPr>
              <a:t>Experience: state, action, reward, next state,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necraft" panose="00000500000000000000" pitchFamily="50" charset="0"/>
              </a:rPr>
              <a:t>Stored in memory for learning</a:t>
            </a:r>
            <a:endParaRPr lang="zh-CN" altLang="en-US" sz="1200" dirty="0">
              <a:latin typeface="Minecraf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1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547DAB3-B698-D08D-679A-7A351B4DB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3305610"/>
            <a:ext cx="817880" cy="1295400"/>
          </a:xfrm>
          <a:prstGeom prst="rect">
            <a:avLst/>
          </a:prstGeom>
        </p:spPr>
      </p:pic>
      <p:sp>
        <p:nvSpPr>
          <p:cNvPr id="8" name="Google Shape;14270;p31">
            <a:extLst>
              <a:ext uri="{FF2B5EF4-FFF2-40B4-BE49-F238E27FC236}">
                <a16:creationId xmlns:a16="http://schemas.microsoft.com/office/drawing/2014/main" id="{997BEB25-801D-A796-D8FA-0EBC95579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934" y="51239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inecraft Ten" pitchFamily="2" charset="0"/>
              </a:rPr>
              <a:t>Key Insights and Approach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ED7EE9-C407-6E58-094C-AF7789EC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10" name="Google Shape;14271;p31">
            <a:extLst>
              <a:ext uri="{FF2B5EF4-FFF2-40B4-BE49-F238E27FC236}">
                <a16:creationId xmlns:a16="http://schemas.microsoft.com/office/drawing/2014/main" id="{C95411EA-43CA-A29B-BE4D-6FCD36D1E16F}"/>
              </a:ext>
            </a:extLst>
          </p:cNvPr>
          <p:cNvSpPr txBox="1">
            <a:spLocks/>
          </p:cNvSpPr>
          <p:nvPr/>
        </p:nvSpPr>
        <p:spPr>
          <a:xfrm>
            <a:off x="722934" y="1509572"/>
            <a:ext cx="7704000" cy="157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Deep Q-Network (DQN) for value function approximation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Experience Replay for efficient learning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Exploration vs Exploitation (Epsilon-greedy strategy)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Reward shaping for better performance</a:t>
            </a:r>
          </a:p>
        </p:txBody>
      </p:sp>
      <p:pic>
        <p:nvPicPr>
          <p:cNvPr id="3" name="图片 2" descr="图片包含 箭头&#10;&#10;描述已自动生成">
            <a:extLst>
              <a:ext uri="{FF2B5EF4-FFF2-40B4-BE49-F238E27FC236}">
                <a16:creationId xmlns:a16="http://schemas.microsoft.com/office/drawing/2014/main" id="{DC556E77-8D66-8503-F906-A9EB8A3D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71" y="4212516"/>
            <a:ext cx="443871" cy="505918"/>
          </a:xfrm>
          <a:prstGeom prst="rect">
            <a:avLst/>
          </a:prstGeom>
        </p:spPr>
      </p:pic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651D38F1-630E-B087-A013-4CA2F2336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713" y="3405854"/>
            <a:ext cx="1766236" cy="1456127"/>
          </a:xfrm>
          <a:prstGeom prst="rect">
            <a:avLst/>
          </a:prstGeom>
        </p:spPr>
      </p:pic>
      <p:pic>
        <p:nvPicPr>
          <p:cNvPr id="7" name="图片 6" descr="图片包含 游戏机, 砖, 房间&#10;&#10;描述已自动生成">
            <a:extLst>
              <a:ext uri="{FF2B5EF4-FFF2-40B4-BE49-F238E27FC236}">
                <a16:creationId xmlns:a16="http://schemas.microsoft.com/office/drawing/2014/main" id="{FB170B0A-CE13-D6E6-F7C7-787E1B821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8358" y="3618721"/>
            <a:ext cx="1685216" cy="1168416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06D823F5-750C-605C-7951-02B51F98F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11" y="3346925"/>
            <a:ext cx="1801116" cy="1489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270;p31">
            <a:extLst>
              <a:ext uri="{FF2B5EF4-FFF2-40B4-BE49-F238E27FC236}">
                <a16:creationId xmlns:a16="http://schemas.microsoft.com/office/drawing/2014/main" id="{F3E90AF0-E6EB-3326-DB34-7D65370F0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934" y="20703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inecraft Ten" pitchFamily="2" charset="0"/>
              </a:rPr>
              <a:t>Evaluation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3FA8A-DD6E-822B-3D8E-869C86564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6" name="Google Shape;14271;p31">
            <a:extLst>
              <a:ext uri="{FF2B5EF4-FFF2-40B4-BE49-F238E27FC236}">
                <a16:creationId xmlns:a16="http://schemas.microsoft.com/office/drawing/2014/main" id="{5C7DFECF-9CF5-4BFE-46B0-26ECBF2B5DB3}"/>
              </a:ext>
            </a:extLst>
          </p:cNvPr>
          <p:cNvSpPr txBox="1">
            <a:spLocks/>
          </p:cNvSpPr>
          <p:nvPr/>
        </p:nvSpPr>
        <p:spPr>
          <a:xfrm>
            <a:off x="425754" y="964389"/>
            <a:ext cx="2345386" cy="28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</a:pPr>
            <a:r>
              <a:rPr lang="en-US" sz="1200" dirty="0">
                <a:latin typeface="Minecraft" panose="00000500000000000000" pitchFamily="50" charset="0"/>
              </a:rPr>
              <a:t>Test Case 1: Fighting 1 zombie</a:t>
            </a:r>
          </a:p>
        </p:txBody>
      </p:sp>
      <p:pic>
        <p:nvPicPr>
          <p:cNvPr id="2" name="Minecraft 1.11.2 2023-05-02 16-52-29">
            <a:hlinkClick r:id="" action="ppaction://media"/>
            <a:extLst>
              <a:ext uri="{FF2B5EF4-FFF2-40B4-BE49-F238E27FC236}">
                <a16:creationId xmlns:a16="http://schemas.microsoft.com/office/drawing/2014/main" id="{66B79AE8-99AF-3CD6-F553-0C32F459D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08311" y="2971799"/>
            <a:ext cx="2290068" cy="1717550"/>
          </a:xfrm>
          <a:prstGeom prst="rect">
            <a:avLst/>
          </a:prstGeom>
        </p:spPr>
      </p:pic>
      <p:sp>
        <p:nvSpPr>
          <p:cNvPr id="7" name="Google Shape;14271;p31">
            <a:extLst>
              <a:ext uri="{FF2B5EF4-FFF2-40B4-BE49-F238E27FC236}">
                <a16:creationId xmlns:a16="http://schemas.microsoft.com/office/drawing/2014/main" id="{FCAF4916-63AC-B26B-6CBC-559535849920}"/>
              </a:ext>
            </a:extLst>
          </p:cNvPr>
          <p:cNvSpPr txBox="1">
            <a:spLocks/>
          </p:cNvSpPr>
          <p:nvPr/>
        </p:nvSpPr>
        <p:spPr>
          <a:xfrm>
            <a:off x="3425583" y="964389"/>
            <a:ext cx="2292833" cy="28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</a:pPr>
            <a:r>
              <a:rPr lang="en-US" sz="1200" dirty="0">
                <a:latin typeface="Minecraft" panose="00000500000000000000" pitchFamily="50" charset="0"/>
              </a:rPr>
              <a:t>Test Case 1: Fighting 2 zombie</a:t>
            </a:r>
          </a:p>
        </p:txBody>
      </p:sp>
      <p:sp>
        <p:nvSpPr>
          <p:cNvPr id="8" name="Google Shape;14271;p31">
            <a:extLst>
              <a:ext uri="{FF2B5EF4-FFF2-40B4-BE49-F238E27FC236}">
                <a16:creationId xmlns:a16="http://schemas.microsoft.com/office/drawing/2014/main" id="{6E85E42D-2302-C182-93D5-9D9B0DB507C4}"/>
              </a:ext>
            </a:extLst>
          </p:cNvPr>
          <p:cNvSpPr txBox="1">
            <a:spLocks/>
          </p:cNvSpPr>
          <p:nvPr/>
        </p:nvSpPr>
        <p:spPr>
          <a:xfrm>
            <a:off x="6372859" y="964389"/>
            <a:ext cx="2299666" cy="28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</a:pPr>
            <a:r>
              <a:rPr lang="en-US" sz="1200" dirty="0">
                <a:latin typeface="Minecraft" panose="00000500000000000000" pitchFamily="50" charset="0"/>
              </a:rPr>
              <a:t>Test Case 1: Fighting 3 zombie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2278A388-4239-4F00-292C-FB092EEAB0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5619" y="1254249"/>
            <a:ext cx="2452760" cy="1717550"/>
          </a:xfrm>
          <a:prstGeom prst="rect">
            <a:avLst/>
          </a:prstGeom>
        </p:spPr>
      </p:pic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11F45E25-5D44-882D-6B7A-C1418A3D8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380" y="1254249"/>
            <a:ext cx="2452759" cy="1717550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5A23FC11-D420-93B8-E7DD-4F0A1B671E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2122" y="1254250"/>
            <a:ext cx="2440403" cy="1717549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EADF8A33-1673-5893-BFAA-B87B64D2EF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82457" y="2971798"/>
            <a:ext cx="2290068" cy="171755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72A81E3-8E5D-2FDC-C40E-7F05C5581215}"/>
              </a:ext>
            </a:extLst>
          </p:cNvPr>
          <p:cNvCxnSpPr>
            <a:cxnSpLocks/>
          </p:cNvCxnSpPr>
          <p:nvPr/>
        </p:nvCxnSpPr>
        <p:spPr>
          <a:xfrm>
            <a:off x="644537" y="1553919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DAB9FE3-FCC4-4865-8DB6-8CD1D91A0D3D}"/>
              </a:ext>
            </a:extLst>
          </p:cNvPr>
          <p:cNvCxnSpPr>
            <a:cxnSpLocks/>
          </p:cNvCxnSpPr>
          <p:nvPr/>
        </p:nvCxnSpPr>
        <p:spPr>
          <a:xfrm>
            <a:off x="3691602" y="2113024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74A4382-0A32-1BB9-1B94-1D12F57C1E52}"/>
              </a:ext>
            </a:extLst>
          </p:cNvPr>
          <p:cNvCxnSpPr>
            <a:cxnSpLocks/>
          </p:cNvCxnSpPr>
          <p:nvPr/>
        </p:nvCxnSpPr>
        <p:spPr>
          <a:xfrm>
            <a:off x="3691602" y="1548309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0873A76-A6C9-700F-D1CA-F3D07DD43140}"/>
              </a:ext>
            </a:extLst>
          </p:cNvPr>
          <p:cNvCxnSpPr>
            <a:cxnSpLocks/>
          </p:cNvCxnSpPr>
          <p:nvPr/>
        </p:nvCxnSpPr>
        <p:spPr>
          <a:xfrm>
            <a:off x="6553543" y="1487537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B92D2C9-BD21-79D1-B825-0C1E83E36F1E}"/>
              </a:ext>
            </a:extLst>
          </p:cNvPr>
          <p:cNvCxnSpPr>
            <a:cxnSpLocks/>
          </p:cNvCxnSpPr>
          <p:nvPr/>
        </p:nvCxnSpPr>
        <p:spPr>
          <a:xfrm>
            <a:off x="6553543" y="2223357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369D771-91D8-9EA9-6C1B-1A7DB95FDA27}"/>
              </a:ext>
            </a:extLst>
          </p:cNvPr>
          <p:cNvCxnSpPr>
            <a:cxnSpLocks/>
          </p:cNvCxnSpPr>
          <p:nvPr/>
        </p:nvCxnSpPr>
        <p:spPr>
          <a:xfrm>
            <a:off x="6553543" y="1837215"/>
            <a:ext cx="243525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49BFAD-99A3-1CC8-93AB-CAAAB11078EB}"/>
              </a:ext>
            </a:extLst>
          </p:cNvPr>
          <p:cNvSpPr txBox="1"/>
          <p:nvPr/>
        </p:nvSpPr>
        <p:spPr>
          <a:xfrm>
            <a:off x="2706816" y="1319549"/>
            <a:ext cx="53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1 kill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780431-8611-43C4-6F32-4F44A506BE6E}"/>
              </a:ext>
            </a:extLst>
          </p:cNvPr>
          <p:cNvSpPr txBox="1"/>
          <p:nvPr/>
        </p:nvSpPr>
        <p:spPr>
          <a:xfrm>
            <a:off x="5699213" y="1333496"/>
            <a:ext cx="583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2 kills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47D4E3-5C3C-EE84-3CCB-3F7EA5437490}"/>
              </a:ext>
            </a:extLst>
          </p:cNvPr>
          <p:cNvSpPr txBox="1"/>
          <p:nvPr/>
        </p:nvSpPr>
        <p:spPr>
          <a:xfrm>
            <a:off x="5699212" y="1908366"/>
            <a:ext cx="53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1 kill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E69872-A81C-4E2A-1D64-9D502512F656}"/>
              </a:ext>
            </a:extLst>
          </p:cNvPr>
          <p:cNvSpPr txBox="1"/>
          <p:nvPr/>
        </p:nvSpPr>
        <p:spPr>
          <a:xfrm>
            <a:off x="8567388" y="1605226"/>
            <a:ext cx="583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2 kills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687F40-1A02-D3F9-C35C-BC13E5515F1C}"/>
              </a:ext>
            </a:extLst>
          </p:cNvPr>
          <p:cNvSpPr txBox="1"/>
          <p:nvPr/>
        </p:nvSpPr>
        <p:spPr>
          <a:xfrm>
            <a:off x="8567388" y="2006143"/>
            <a:ext cx="533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1 kill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A9BDD8-BDDD-D767-CE7E-7DB44D2272F4}"/>
              </a:ext>
            </a:extLst>
          </p:cNvPr>
          <p:cNvSpPr txBox="1"/>
          <p:nvPr/>
        </p:nvSpPr>
        <p:spPr>
          <a:xfrm>
            <a:off x="8567388" y="1281503"/>
            <a:ext cx="583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Minecraft" panose="00000500000000000000" pitchFamily="50" charset="0"/>
              </a:rPr>
              <a:t>3 kills</a:t>
            </a:r>
            <a:endParaRPr lang="zh-CN" altLang="en-US" sz="1050" dirty="0">
              <a:latin typeface="Minecraft" panose="00000500000000000000" pitchFamily="50" charset="0"/>
            </a:endParaRPr>
          </a:p>
        </p:txBody>
      </p:sp>
      <p:pic>
        <p:nvPicPr>
          <p:cNvPr id="26" name="1">
            <a:hlinkClick r:id="" action="ppaction://media"/>
            <a:extLst>
              <a:ext uri="{FF2B5EF4-FFF2-40B4-BE49-F238E27FC236}">
                <a16:creationId xmlns:a16="http://schemas.microsoft.com/office/drawing/2014/main" id="{03DFDA48-6C46-4AD6-7996-C000FA0B3FB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1070" y="2971798"/>
            <a:ext cx="2290069" cy="1717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65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727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repeatCount="indefinite" fill="remove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6" name="Google Shape;15966;p57"/>
          <p:cNvSpPr/>
          <p:nvPr/>
        </p:nvSpPr>
        <p:spPr>
          <a:xfrm>
            <a:off x="835559" y="1542501"/>
            <a:ext cx="3135300" cy="19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70;p31">
            <a:extLst>
              <a:ext uri="{FF2B5EF4-FFF2-40B4-BE49-F238E27FC236}">
                <a16:creationId xmlns:a16="http://schemas.microsoft.com/office/drawing/2014/main" id="{40612BBB-36A9-7112-4B19-269915601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934" y="51239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Minecraft Ten" pitchFamily="2" charset="0"/>
              </a:rPr>
              <a:t>Key Takeaways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345ABE-C747-2749-185D-6DF690DBC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8" name="Google Shape;14271;p31">
            <a:extLst>
              <a:ext uri="{FF2B5EF4-FFF2-40B4-BE49-F238E27FC236}">
                <a16:creationId xmlns:a16="http://schemas.microsoft.com/office/drawing/2014/main" id="{ABF96B57-58D1-B0E1-6164-0A14632F6157}"/>
              </a:ext>
            </a:extLst>
          </p:cNvPr>
          <p:cNvSpPr txBox="1">
            <a:spLocks/>
          </p:cNvSpPr>
          <p:nvPr/>
        </p:nvSpPr>
        <p:spPr>
          <a:xfrm>
            <a:off x="720000" y="1462300"/>
            <a:ext cx="7704000" cy="1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Reinforcement Learning in Minecraft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Deep Q-Networks (DQN)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Real-World Applications</a:t>
            </a: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B253C136-CF13-5653-38F0-6440A57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6" y="2639211"/>
            <a:ext cx="1813369" cy="2246484"/>
          </a:xfrm>
          <a:prstGeom prst="rect">
            <a:avLst/>
          </a:prstGeom>
        </p:spPr>
      </p:pic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E337D35F-8A59-0DCF-8A51-F4909643C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882" y="2639211"/>
            <a:ext cx="1345561" cy="2231546"/>
          </a:xfrm>
          <a:prstGeom prst="rect">
            <a:avLst/>
          </a:prstGeom>
        </p:spPr>
      </p:pic>
      <p:pic>
        <p:nvPicPr>
          <p:cNvPr id="10" name="图片 9" descr="图片包含 游戏机, 黑暗, 吉他&#10;&#10;描述已自动生成">
            <a:extLst>
              <a:ext uri="{FF2B5EF4-FFF2-40B4-BE49-F238E27FC236}">
                <a16:creationId xmlns:a16="http://schemas.microsoft.com/office/drawing/2014/main" id="{95B3FDF1-8938-640C-71AF-7EA32B225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861" y="1658832"/>
            <a:ext cx="2288528" cy="3333906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09649227-9DF3-7C93-EB8C-70C9AAB23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06879" y="2535785"/>
            <a:ext cx="1588697" cy="2342441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192E423E-3BCC-7819-CB53-FB5C019A3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9544" y="2535785"/>
            <a:ext cx="1588697" cy="23424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, 动物, 画&#10;&#10;描述已自动生成">
            <a:extLst>
              <a:ext uri="{FF2B5EF4-FFF2-40B4-BE49-F238E27FC236}">
                <a16:creationId xmlns:a16="http://schemas.microsoft.com/office/drawing/2014/main" id="{52F47C8D-4B39-4D62-1879-48C23CF32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7" b="19023"/>
          <a:stretch/>
        </p:blipFill>
        <p:spPr>
          <a:xfrm rot="1965612">
            <a:off x="3521966" y="3190307"/>
            <a:ext cx="1177394" cy="10719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0BEF22-0CBD-C9CD-6BA4-A4FE678F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20" y="2728014"/>
            <a:ext cx="788670" cy="1876425"/>
          </a:xfrm>
          <a:prstGeom prst="rect">
            <a:avLst/>
          </a:prstGeom>
        </p:spPr>
      </p:pic>
      <p:sp>
        <p:nvSpPr>
          <p:cNvPr id="6" name="Google Shape;14270;p31">
            <a:extLst>
              <a:ext uri="{FF2B5EF4-FFF2-40B4-BE49-F238E27FC236}">
                <a16:creationId xmlns:a16="http://schemas.microsoft.com/office/drawing/2014/main" id="{06177FE8-B912-5E9E-68D2-2896C8DAF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934" y="51239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Minecraft Ten" pitchFamily="2" charset="0"/>
              </a:rPr>
              <a:t>Conclusion and Future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F62ED8-A651-E51D-9358-94E061C4F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sp>
        <p:nvSpPr>
          <p:cNvPr id="8" name="Google Shape;14271;p31">
            <a:extLst>
              <a:ext uri="{FF2B5EF4-FFF2-40B4-BE49-F238E27FC236}">
                <a16:creationId xmlns:a16="http://schemas.microsoft.com/office/drawing/2014/main" id="{95C0D3AA-5656-E8B2-54FA-1A8A9B2F4ECE}"/>
              </a:ext>
            </a:extLst>
          </p:cNvPr>
          <p:cNvSpPr txBox="1">
            <a:spLocks/>
          </p:cNvSpPr>
          <p:nvPr/>
        </p:nvSpPr>
        <p:spPr>
          <a:xfrm>
            <a:off x="722934" y="1509572"/>
            <a:ext cx="7704000" cy="1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Successful implementation of DQN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Promising results in test scenarios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Future work: improvements and extensions</a:t>
            </a:r>
          </a:p>
          <a:p>
            <a:pPr marL="228600" indent="-228600" algn="l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dirty="0">
                <a:latin typeface="Minecraft" panose="00000500000000000000" pitchFamily="50" charset="0"/>
              </a:rPr>
              <a:t>Potential applications</a:t>
            </a:r>
          </a:p>
        </p:txBody>
      </p:sp>
      <p:pic>
        <p:nvPicPr>
          <p:cNvPr id="3" name="图片 2" descr="图片包含 游戏机, 桌子&#10;&#10;描述已自动生成">
            <a:extLst>
              <a:ext uri="{FF2B5EF4-FFF2-40B4-BE49-F238E27FC236}">
                <a16:creationId xmlns:a16="http://schemas.microsoft.com/office/drawing/2014/main" id="{C157BDA3-0EE4-953A-D569-DC9C1045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320" y="2514600"/>
            <a:ext cx="1747042" cy="2423316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CCD33C3D-9285-B833-6FD8-80CD543A4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144028" y="2514600"/>
            <a:ext cx="1917440" cy="2375411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A8F18A54-46F2-CE5A-D9AB-9A5115649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28048" y="2538553"/>
            <a:ext cx="1432307" cy="2375410"/>
          </a:xfrm>
          <a:prstGeom prst="rect">
            <a:avLst/>
          </a:prstGeom>
        </p:spPr>
      </p:pic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40F99705-61DC-E9A9-48B7-F1198C945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7386" y="2240060"/>
            <a:ext cx="1849049" cy="2707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A47E991-FE49-D8B9-62F7-BB71595F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" y="87910"/>
            <a:ext cx="1238069" cy="424481"/>
          </a:xfrm>
          <a:prstGeom prst="rect">
            <a:avLst/>
          </a:prstGeom>
        </p:spPr>
      </p:pic>
      <p:grpSp>
        <p:nvGrpSpPr>
          <p:cNvPr id="4" name="Google Shape;16011;p60">
            <a:extLst>
              <a:ext uri="{FF2B5EF4-FFF2-40B4-BE49-F238E27FC236}">
                <a16:creationId xmlns:a16="http://schemas.microsoft.com/office/drawing/2014/main" id="{7904D5D3-56E9-605E-5640-428DEDAA826C}"/>
              </a:ext>
            </a:extLst>
          </p:cNvPr>
          <p:cNvGrpSpPr/>
          <p:nvPr/>
        </p:nvGrpSpPr>
        <p:grpSpPr>
          <a:xfrm>
            <a:off x="1485126" y="570997"/>
            <a:ext cx="6173744" cy="3632213"/>
            <a:chOff x="1783594" y="620894"/>
            <a:chExt cx="5498525" cy="2832356"/>
          </a:xfrm>
        </p:grpSpPr>
        <p:sp>
          <p:nvSpPr>
            <p:cNvPr id="5" name="Google Shape;16012;p60">
              <a:extLst>
                <a:ext uri="{FF2B5EF4-FFF2-40B4-BE49-F238E27FC236}">
                  <a16:creationId xmlns:a16="http://schemas.microsoft.com/office/drawing/2014/main" id="{4D068FB5-5B31-6210-49E1-4AD5415B3C6F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5031"/>
                <a:gd name="adj2" fmla="val 2122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13;p60">
              <a:extLst>
                <a:ext uri="{FF2B5EF4-FFF2-40B4-BE49-F238E27FC236}">
                  <a16:creationId xmlns:a16="http://schemas.microsoft.com/office/drawing/2014/main" id="{CBDBA6AA-2C37-E7B0-264C-ED3CABA466C4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014;p60">
              <a:extLst>
                <a:ext uri="{FF2B5EF4-FFF2-40B4-BE49-F238E27FC236}">
                  <a16:creationId xmlns:a16="http://schemas.microsoft.com/office/drawing/2014/main" id="{01A2E220-29CE-C830-7546-BD21FB50B065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015;p60">
              <a:extLst>
                <a:ext uri="{FF2B5EF4-FFF2-40B4-BE49-F238E27FC236}">
                  <a16:creationId xmlns:a16="http://schemas.microsoft.com/office/drawing/2014/main" id="{DBDF79EC-290C-DF4B-C9E1-ADB0F40F783D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016;p60">
              <a:extLst>
                <a:ext uri="{FF2B5EF4-FFF2-40B4-BE49-F238E27FC236}">
                  <a16:creationId xmlns:a16="http://schemas.microsoft.com/office/drawing/2014/main" id="{73FFCB8F-87E7-C724-6F44-6FFEE29F7949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17;p60">
            <a:extLst>
              <a:ext uri="{FF2B5EF4-FFF2-40B4-BE49-F238E27FC236}">
                <a16:creationId xmlns:a16="http://schemas.microsoft.com/office/drawing/2014/main" id="{092A507B-F251-3031-D057-42DC26377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99" y="1614840"/>
            <a:ext cx="4123200" cy="6445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inecraft Ten" pitchFamily="2" charset="0"/>
              </a:rPr>
              <a:t>THANKS!</a:t>
            </a:r>
            <a:endParaRPr sz="4000" dirty="0">
              <a:latin typeface="Minecraft Ten" pitchFamily="2" charset="0"/>
            </a:endParaRPr>
          </a:p>
        </p:txBody>
      </p:sp>
      <p:pic>
        <p:nvPicPr>
          <p:cNvPr id="3" name="图片 2" descr="游戏机里面的人物&#10;&#10;低可信度描述已自动生成">
            <a:extLst>
              <a:ext uri="{FF2B5EF4-FFF2-40B4-BE49-F238E27FC236}">
                <a16:creationId xmlns:a16="http://schemas.microsoft.com/office/drawing/2014/main" id="{B06E9965-D5BC-F505-DE78-30BD2C36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5471"/>
            <a:ext cx="1242138" cy="1714500"/>
          </a:xfrm>
          <a:prstGeom prst="rect">
            <a:avLst/>
          </a:prstGeom>
        </p:spPr>
      </p:pic>
      <p:grpSp>
        <p:nvGrpSpPr>
          <p:cNvPr id="6" name="Google Shape;15119;p47">
            <a:extLst>
              <a:ext uri="{FF2B5EF4-FFF2-40B4-BE49-F238E27FC236}">
                <a16:creationId xmlns:a16="http://schemas.microsoft.com/office/drawing/2014/main" id="{EF6086C3-24D9-A814-6DB1-5B5EACC12C95}"/>
              </a:ext>
            </a:extLst>
          </p:cNvPr>
          <p:cNvGrpSpPr>
            <a:grpSpLocks noChangeAspect="1"/>
          </p:cNvGrpSpPr>
          <p:nvPr/>
        </p:nvGrpSpPr>
        <p:grpSpPr>
          <a:xfrm>
            <a:off x="3054159" y="2481846"/>
            <a:ext cx="3035681" cy="1542265"/>
            <a:chOff x="719945" y="1520032"/>
            <a:chExt cx="5131466" cy="2607020"/>
          </a:xfrm>
        </p:grpSpPr>
        <p:sp>
          <p:nvSpPr>
            <p:cNvPr id="8" name="Google Shape;15120;p47">
              <a:extLst>
                <a:ext uri="{FF2B5EF4-FFF2-40B4-BE49-F238E27FC236}">
                  <a16:creationId xmlns:a16="http://schemas.microsoft.com/office/drawing/2014/main" id="{B740DF3E-8D16-11B7-84A7-D451EDFAB14F}"/>
                </a:ext>
              </a:extLst>
            </p:cNvPr>
            <p:cNvSpPr>
              <a:spLocks/>
            </p:cNvSpPr>
            <p:nvPr/>
          </p:nvSpPr>
          <p:spPr>
            <a:xfrm>
              <a:off x="834622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21;p47">
              <a:extLst>
                <a:ext uri="{FF2B5EF4-FFF2-40B4-BE49-F238E27FC236}">
                  <a16:creationId xmlns:a16="http://schemas.microsoft.com/office/drawing/2014/main" id="{96E851B0-996D-7270-769E-35624D9416C6}"/>
                </a:ext>
              </a:extLst>
            </p:cNvPr>
            <p:cNvSpPr>
              <a:spLocks/>
            </p:cNvSpPr>
            <p:nvPr/>
          </p:nvSpPr>
          <p:spPr>
            <a:xfrm>
              <a:off x="834622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22;p47">
              <a:extLst>
                <a:ext uri="{FF2B5EF4-FFF2-40B4-BE49-F238E27FC236}">
                  <a16:creationId xmlns:a16="http://schemas.microsoft.com/office/drawing/2014/main" id="{5899FAE2-C31E-E4D5-6007-0CCAFE9A49E0}"/>
                </a:ext>
              </a:extLst>
            </p:cNvPr>
            <p:cNvSpPr>
              <a:spLocks/>
            </p:cNvSpPr>
            <p:nvPr/>
          </p:nvSpPr>
          <p:spPr>
            <a:xfrm>
              <a:off x="834622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23;p47">
              <a:extLst>
                <a:ext uri="{FF2B5EF4-FFF2-40B4-BE49-F238E27FC236}">
                  <a16:creationId xmlns:a16="http://schemas.microsoft.com/office/drawing/2014/main" id="{A81474EA-D81A-431B-18BF-20C152662B0B}"/>
                </a:ext>
              </a:extLst>
            </p:cNvPr>
            <p:cNvSpPr>
              <a:spLocks/>
            </p:cNvSpPr>
            <p:nvPr/>
          </p:nvSpPr>
          <p:spPr>
            <a:xfrm>
              <a:off x="834622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24;p47">
              <a:extLst>
                <a:ext uri="{FF2B5EF4-FFF2-40B4-BE49-F238E27FC236}">
                  <a16:creationId xmlns:a16="http://schemas.microsoft.com/office/drawing/2014/main" id="{0839F711-F540-A557-8212-915774E1CC92}"/>
                </a:ext>
              </a:extLst>
            </p:cNvPr>
            <p:cNvSpPr>
              <a:spLocks/>
            </p:cNvSpPr>
            <p:nvPr/>
          </p:nvSpPr>
          <p:spPr>
            <a:xfrm>
              <a:off x="949299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25;p47">
              <a:extLst>
                <a:ext uri="{FF2B5EF4-FFF2-40B4-BE49-F238E27FC236}">
                  <a16:creationId xmlns:a16="http://schemas.microsoft.com/office/drawing/2014/main" id="{B0BB6753-BE29-BDE7-5F5D-B64AFD3D1F1F}"/>
                </a:ext>
              </a:extLst>
            </p:cNvPr>
            <p:cNvSpPr>
              <a:spLocks/>
            </p:cNvSpPr>
            <p:nvPr/>
          </p:nvSpPr>
          <p:spPr>
            <a:xfrm>
              <a:off x="949299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26;p47">
              <a:extLst>
                <a:ext uri="{FF2B5EF4-FFF2-40B4-BE49-F238E27FC236}">
                  <a16:creationId xmlns:a16="http://schemas.microsoft.com/office/drawing/2014/main" id="{D182A756-0261-DB3C-778E-DB330FC64AEE}"/>
                </a:ext>
              </a:extLst>
            </p:cNvPr>
            <p:cNvSpPr>
              <a:spLocks/>
            </p:cNvSpPr>
            <p:nvPr/>
          </p:nvSpPr>
          <p:spPr>
            <a:xfrm>
              <a:off x="949299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27;p47">
              <a:extLst>
                <a:ext uri="{FF2B5EF4-FFF2-40B4-BE49-F238E27FC236}">
                  <a16:creationId xmlns:a16="http://schemas.microsoft.com/office/drawing/2014/main" id="{D6A09C97-58E2-33AC-73B5-81667A625691}"/>
                </a:ext>
              </a:extLst>
            </p:cNvPr>
            <p:cNvSpPr>
              <a:spLocks/>
            </p:cNvSpPr>
            <p:nvPr/>
          </p:nvSpPr>
          <p:spPr>
            <a:xfrm>
              <a:off x="1064385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28;p47">
              <a:extLst>
                <a:ext uri="{FF2B5EF4-FFF2-40B4-BE49-F238E27FC236}">
                  <a16:creationId xmlns:a16="http://schemas.microsoft.com/office/drawing/2014/main" id="{6D9777C2-7DAB-08B7-BC0A-AE9C9AC070CA}"/>
                </a:ext>
              </a:extLst>
            </p:cNvPr>
            <p:cNvSpPr>
              <a:spLocks/>
            </p:cNvSpPr>
            <p:nvPr/>
          </p:nvSpPr>
          <p:spPr>
            <a:xfrm>
              <a:off x="1064385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29;p47">
              <a:extLst>
                <a:ext uri="{FF2B5EF4-FFF2-40B4-BE49-F238E27FC236}">
                  <a16:creationId xmlns:a16="http://schemas.microsoft.com/office/drawing/2014/main" id="{16ADC57C-1ACD-F445-7454-7598F2F68566}"/>
                </a:ext>
              </a:extLst>
            </p:cNvPr>
            <p:cNvSpPr>
              <a:spLocks/>
            </p:cNvSpPr>
            <p:nvPr/>
          </p:nvSpPr>
          <p:spPr>
            <a:xfrm>
              <a:off x="1064385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30;p47">
              <a:extLst>
                <a:ext uri="{FF2B5EF4-FFF2-40B4-BE49-F238E27FC236}">
                  <a16:creationId xmlns:a16="http://schemas.microsoft.com/office/drawing/2014/main" id="{1296DD41-58E8-2FEF-EE33-B2E2260B3552}"/>
                </a:ext>
              </a:extLst>
            </p:cNvPr>
            <p:cNvSpPr>
              <a:spLocks/>
            </p:cNvSpPr>
            <p:nvPr/>
          </p:nvSpPr>
          <p:spPr>
            <a:xfrm>
              <a:off x="1179062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31;p47">
              <a:extLst>
                <a:ext uri="{FF2B5EF4-FFF2-40B4-BE49-F238E27FC236}">
                  <a16:creationId xmlns:a16="http://schemas.microsoft.com/office/drawing/2014/main" id="{0BFACF56-AC4B-E4DB-25CB-A2525E0C5870}"/>
                </a:ext>
              </a:extLst>
            </p:cNvPr>
            <p:cNvSpPr>
              <a:spLocks/>
            </p:cNvSpPr>
            <p:nvPr/>
          </p:nvSpPr>
          <p:spPr>
            <a:xfrm>
              <a:off x="1179062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32;p47">
              <a:extLst>
                <a:ext uri="{FF2B5EF4-FFF2-40B4-BE49-F238E27FC236}">
                  <a16:creationId xmlns:a16="http://schemas.microsoft.com/office/drawing/2014/main" id="{3E8B2BF1-F0CC-CAC2-D040-F9075A3FDB64}"/>
                </a:ext>
              </a:extLst>
            </p:cNvPr>
            <p:cNvSpPr>
              <a:spLocks/>
            </p:cNvSpPr>
            <p:nvPr/>
          </p:nvSpPr>
          <p:spPr>
            <a:xfrm>
              <a:off x="1293739" y="197912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33;p47">
              <a:extLst>
                <a:ext uri="{FF2B5EF4-FFF2-40B4-BE49-F238E27FC236}">
                  <a16:creationId xmlns:a16="http://schemas.microsoft.com/office/drawing/2014/main" id="{E44E7541-F168-02D6-E6DD-2FF7D0E941F0}"/>
                </a:ext>
              </a:extLst>
            </p:cNvPr>
            <p:cNvSpPr>
              <a:spLocks/>
            </p:cNvSpPr>
            <p:nvPr/>
          </p:nvSpPr>
          <p:spPr>
            <a:xfrm>
              <a:off x="1293739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34;p47">
              <a:extLst>
                <a:ext uri="{FF2B5EF4-FFF2-40B4-BE49-F238E27FC236}">
                  <a16:creationId xmlns:a16="http://schemas.microsoft.com/office/drawing/2014/main" id="{19CEF0EA-86FF-06F8-88D2-617629D58271}"/>
                </a:ext>
              </a:extLst>
            </p:cNvPr>
            <p:cNvSpPr>
              <a:spLocks/>
            </p:cNvSpPr>
            <p:nvPr/>
          </p:nvSpPr>
          <p:spPr>
            <a:xfrm>
              <a:off x="1293739" y="2208475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35;p47">
              <a:extLst>
                <a:ext uri="{FF2B5EF4-FFF2-40B4-BE49-F238E27FC236}">
                  <a16:creationId xmlns:a16="http://schemas.microsoft.com/office/drawing/2014/main" id="{80D959F7-B92E-2F11-678E-B7FA87B91111}"/>
                </a:ext>
              </a:extLst>
            </p:cNvPr>
            <p:cNvSpPr>
              <a:spLocks/>
            </p:cNvSpPr>
            <p:nvPr/>
          </p:nvSpPr>
          <p:spPr>
            <a:xfrm>
              <a:off x="1293739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36;p47">
              <a:extLst>
                <a:ext uri="{FF2B5EF4-FFF2-40B4-BE49-F238E27FC236}">
                  <a16:creationId xmlns:a16="http://schemas.microsoft.com/office/drawing/2014/main" id="{DF22D467-FC08-A4E2-CDD5-FEC179C103BD}"/>
                </a:ext>
              </a:extLst>
            </p:cNvPr>
            <p:cNvSpPr>
              <a:spLocks/>
            </p:cNvSpPr>
            <p:nvPr/>
          </p:nvSpPr>
          <p:spPr>
            <a:xfrm>
              <a:off x="1408388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37;p47">
              <a:extLst>
                <a:ext uri="{FF2B5EF4-FFF2-40B4-BE49-F238E27FC236}">
                  <a16:creationId xmlns:a16="http://schemas.microsoft.com/office/drawing/2014/main" id="{B3A813C3-8BEF-2931-DB7D-113D05ABD7F2}"/>
                </a:ext>
              </a:extLst>
            </p:cNvPr>
            <p:cNvSpPr>
              <a:spLocks/>
            </p:cNvSpPr>
            <p:nvPr/>
          </p:nvSpPr>
          <p:spPr>
            <a:xfrm>
              <a:off x="1408388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38;p47">
              <a:extLst>
                <a:ext uri="{FF2B5EF4-FFF2-40B4-BE49-F238E27FC236}">
                  <a16:creationId xmlns:a16="http://schemas.microsoft.com/office/drawing/2014/main" id="{5008F994-82CA-1B9D-6D3E-BD4A3A6114A2}"/>
                </a:ext>
              </a:extLst>
            </p:cNvPr>
            <p:cNvSpPr>
              <a:spLocks/>
            </p:cNvSpPr>
            <p:nvPr/>
          </p:nvSpPr>
          <p:spPr>
            <a:xfrm>
              <a:off x="1408388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39;p47">
              <a:extLst>
                <a:ext uri="{FF2B5EF4-FFF2-40B4-BE49-F238E27FC236}">
                  <a16:creationId xmlns:a16="http://schemas.microsoft.com/office/drawing/2014/main" id="{BF68CDB5-79BC-35ED-3D27-C0E28F5549CC}"/>
                </a:ext>
              </a:extLst>
            </p:cNvPr>
            <p:cNvSpPr>
              <a:spLocks/>
            </p:cNvSpPr>
            <p:nvPr/>
          </p:nvSpPr>
          <p:spPr>
            <a:xfrm>
              <a:off x="1408388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40;p47">
              <a:extLst>
                <a:ext uri="{FF2B5EF4-FFF2-40B4-BE49-F238E27FC236}">
                  <a16:creationId xmlns:a16="http://schemas.microsoft.com/office/drawing/2014/main" id="{EF079428-1AAA-639B-A6F7-452F9A2765B2}"/>
                </a:ext>
              </a:extLst>
            </p:cNvPr>
            <p:cNvSpPr>
              <a:spLocks/>
            </p:cNvSpPr>
            <p:nvPr/>
          </p:nvSpPr>
          <p:spPr>
            <a:xfrm>
              <a:off x="1408388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41;p47">
              <a:extLst>
                <a:ext uri="{FF2B5EF4-FFF2-40B4-BE49-F238E27FC236}">
                  <a16:creationId xmlns:a16="http://schemas.microsoft.com/office/drawing/2014/main" id="{ACCE5292-4D73-602D-9517-889C66BB8ED0}"/>
                </a:ext>
              </a:extLst>
            </p:cNvPr>
            <p:cNvSpPr>
              <a:spLocks/>
            </p:cNvSpPr>
            <p:nvPr/>
          </p:nvSpPr>
          <p:spPr>
            <a:xfrm>
              <a:off x="1408388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42;p47">
              <a:extLst>
                <a:ext uri="{FF2B5EF4-FFF2-40B4-BE49-F238E27FC236}">
                  <a16:creationId xmlns:a16="http://schemas.microsoft.com/office/drawing/2014/main" id="{CD705133-1B27-AE6B-B6D4-A52421E36A94}"/>
                </a:ext>
              </a:extLst>
            </p:cNvPr>
            <p:cNvSpPr>
              <a:spLocks/>
            </p:cNvSpPr>
            <p:nvPr/>
          </p:nvSpPr>
          <p:spPr>
            <a:xfrm>
              <a:off x="1408388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43;p47">
              <a:extLst>
                <a:ext uri="{FF2B5EF4-FFF2-40B4-BE49-F238E27FC236}">
                  <a16:creationId xmlns:a16="http://schemas.microsoft.com/office/drawing/2014/main" id="{C9A852CC-8322-E4A4-9375-2F301FB73B62}"/>
                </a:ext>
              </a:extLst>
            </p:cNvPr>
            <p:cNvSpPr>
              <a:spLocks/>
            </p:cNvSpPr>
            <p:nvPr/>
          </p:nvSpPr>
          <p:spPr>
            <a:xfrm>
              <a:off x="1408388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44;p47">
              <a:extLst>
                <a:ext uri="{FF2B5EF4-FFF2-40B4-BE49-F238E27FC236}">
                  <a16:creationId xmlns:a16="http://schemas.microsoft.com/office/drawing/2014/main" id="{7FC33E7A-631C-C3E7-98C3-15889C199A02}"/>
                </a:ext>
              </a:extLst>
            </p:cNvPr>
            <p:cNvSpPr>
              <a:spLocks/>
            </p:cNvSpPr>
            <p:nvPr/>
          </p:nvSpPr>
          <p:spPr>
            <a:xfrm>
              <a:off x="1523065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45;p47">
              <a:extLst>
                <a:ext uri="{FF2B5EF4-FFF2-40B4-BE49-F238E27FC236}">
                  <a16:creationId xmlns:a16="http://schemas.microsoft.com/office/drawing/2014/main" id="{19B57F62-2BC0-449A-F773-4A21F30346B7}"/>
                </a:ext>
              </a:extLst>
            </p:cNvPr>
            <p:cNvSpPr>
              <a:spLocks/>
            </p:cNvSpPr>
            <p:nvPr/>
          </p:nvSpPr>
          <p:spPr>
            <a:xfrm>
              <a:off x="1523065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46;p47">
              <a:extLst>
                <a:ext uri="{FF2B5EF4-FFF2-40B4-BE49-F238E27FC236}">
                  <a16:creationId xmlns:a16="http://schemas.microsoft.com/office/drawing/2014/main" id="{75FD186D-25AD-B075-36CB-91550551D617}"/>
                </a:ext>
              </a:extLst>
            </p:cNvPr>
            <p:cNvSpPr>
              <a:spLocks/>
            </p:cNvSpPr>
            <p:nvPr/>
          </p:nvSpPr>
          <p:spPr>
            <a:xfrm>
              <a:off x="1523065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47;p47">
              <a:extLst>
                <a:ext uri="{FF2B5EF4-FFF2-40B4-BE49-F238E27FC236}">
                  <a16:creationId xmlns:a16="http://schemas.microsoft.com/office/drawing/2014/main" id="{D3ECA147-2E56-1989-565B-374F9347159A}"/>
                </a:ext>
              </a:extLst>
            </p:cNvPr>
            <p:cNvSpPr>
              <a:spLocks/>
            </p:cNvSpPr>
            <p:nvPr/>
          </p:nvSpPr>
          <p:spPr>
            <a:xfrm>
              <a:off x="1523065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48;p47">
              <a:extLst>
                <a:ext uri="{FF2B5EF4-FFF2-40B4-BE49-F238E27FC236}">
                  <a16:creationId xmlns:a16="http://schemas.microsoft.com/office/drawing/2014/main" id="{F636321F-6932-33E3-18D8-FC96662B26AE}"/>
                </a:ext>
              </a:extLst>
            </p:cNvPr>
            <p:cNvSpPr>
              <a:spLocks/>
            </p:cNvSpPr>
            <p:nvPr/>
          </p:nvSpPr>
          <p:spPr>
            <a:xfrm>
              <a:off x="1523065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49;p47">
              <a:extLst>
                <a:ext uri="{FF2B5EF4-FFF2-40B4-BE49-F238E27FC236}">
                  <a16:creationId xmlns:a16="http://schemas.microsoft.com/office/drawing/2014/main" id="{EDE54673-DA75-852F-7930-80C953AF2189}"/>
                </a:ext>
              </a:extLst>
            </p:cNvPr>
            <p:cNvSpPr>
              <a:spLocks/>
            </p:cNvSpPr>
            <p:nvPr/>
          </p:nvSpPr>
          <p:spPr>
            <a:xfrm>
              <a:off x="1523065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50;p47">
              <a:extLst>
                <a:ext uri="{FF2B5EF4-FFF2-40B4-BE49-F238E27FC236}">
                  <a16:creationId xmlns:a16="http://schemas.microsoft.com/office/drawing/2014/main" id="{FFB29536-EEC1-42AA-1CF9-9ECB3E11409F}"/>
                </a:ext>
              </a:extLst>
            </p:cNvPr>
            <p:cNvSpPr>
              <a:spLocks/>
            </p:cNvSpPr>
            <p:nvPr/>
          </p:nvSpPr>
          <p:spPr>
            <a:xfrm>
              <a:off x="1523065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51;p47">
              <a:extLst>
                <a:ext uri="{FF2B5EF4-FFF2-40B4-BE49-F238E27FC236}">
                  <a16:creationId xmlns:a16="http://schemas.microsoft.com/office/drawing/2014/main" id="{CA4B50A3-B33C-778A-CB7C-C0BA99C38F3D}"/>
                </a:ext>
              </a:extLst>
            </p:cNvPr>
            <p:cNvSpPr>
              <a:spLocks/>
            </p:cNvSpPr>
            <p:nvPr/>
          </p:nvSpPr>
          <p:spPr>
            <a:xfrm>
              <a:off x="1523065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52;p47">
              <a:extLst>
                <a:ext uri="{FF2B5EF4-FFF2-40B4-BE49-F238E27FC236}">
                  <a16:creationId xmlns:a16="http://schemas.microsoft.com/office/drawing/2014/main" id="{1FC77C9D-E5D9-75E7-6695-434C53C3E9FA}"/>
                </a:ext>
              </a:extLst>
            </p:cNvPr>
            <p:cNvSpPr>
              <a:spLocks/>
            </p:cNvSpPr>
            <p:nvPr/>
          </p:nvSpPr>
          <p:spPr>
            <a:xfrm>
              <a:off x="1523065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53;p47">
              <a:extLst>
                <a:ext uri="{FF2B5EF4-FFF2-40B4-BE49-F238E27FC236}">
                  <a16:creationId xmlns:a16="http://schemas.microsoft.com/office/drawing/2014/main" id="{476C884B-16C1-52FD-E64B-566E4D9CA009}"/>
                </a:ext>
              </a:extLst>
            </p:cNvPr>
            <p:cNvSpPr>
              <a:spLocks/>
            </p:cNvSpPr>
            <p:nvPr/>
          </p:nvSpPr>
          <p:spPr>
            <a:xfrm>
              <a:off x="1523065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54;p47">
              <a:extLst>
                <a:ext uri="{FF2B5EF4-FFF2-40B4-BE49-F238E27FC236}">
                  <a16:creationId xmlns:a16="http://schemas.microsoft.com/office/drawing/2014/main" id="{260DAC3A-923B-9DDB-B22B-B90085E334D0}"/>
                </a:ext>
              </a:extLst>
            </p:cNvPr>
            <p:cNvSpPr>
              <a:spLocks/>
            </p:cNvSpPr>
            <p:nvPr/>
          </p:nvSpPr>
          <p:spPr>
            <a:xfrm>
              <a:off x="1637742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55;p47">
              <a:extLst>
                <a:ext uri="{FF2B5EF4-FFF2-40B4-BE49-F238E27FC236}">
                  <a16:creationId xmlns:a16="http://schemas.microsoft.com/office/drawing/2014/main" id="{028801CD-4041-067D-4701-AE7FD8D1ECEB}"/>
                </a:ext>
              </a:extLst>
            </p:cNvPr>
            <p:cNvSpPr>
              <a:spLocks/>
            </p:cNvSpPr>
            <p:nvPr/>
          </p:nvSpPr>
          <p:spPr>
            <a:xfrm>
              <a:off x="1637742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56;p47">
              <a:extLst>
                <a:ext uri="{FF2B5EF4-FFF2-40B4-BE49-F238E27FC236}">
                  <a16:creationId xmlns:a16="http://schemas.microsoft.com/office/drawing/2014/main" id="{11015891-ACBE-29F0-54CF-E301A75ADE99}"/>
                </a:ext>
              </a:extLst>
            </p:cNvPr>
            <p:cNvSpPr>
              <a:spLocks/>
            </p:cNvSpPr>
            <p:nvPr/>
          </p:nvSpPr>
          <p:spPr>
            <a:xfrm>
              <a:off x="1637742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57;p47">
              <a:extLst>
                <a:ext uri="{FF2B5EF4-FFF2-40B4-BE49-F238E27FC236}">
                  <a16:creationId xmlns:a16="http://schemas.microsoft.com/office/drawing/2014/main" id="{9595AFE0-5A92-1D61-EF5E-036BE82CF81D}"/>
                </a:ext>
              </a:extLst>
            </p:cNvPr>
            <p:cNvSpPr>
              <a:spLocks/>
            </p:cNvSpPr>
            <p:nvPr/>
          </p:nvSpPr>
          <p:spPr>
            <a:xfrm>
              <a:off x="1637742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58;p47">
              <a:extLst>
                <a:ext uri="{FF2B5EF4-FFF2-40B4-BE49-F238E27FC236}">
                  <a16:creationId xmlns:a16="http://schemas.microsoft.com/office/drawing/2014/main" id="{97B0061A-0438-35B5-55C1-6E3EEECAC032}"/>
                </a:ext>
              </a:extLst>
            </p:cNvPr>
            <p:cNvSpPr>
              <a:spLocks/>
            </p:cNvSpPr>
            <p:nvPr/>
          </p:nvSpPr>
          <p:spPr>
            <a:xfrm>
              <a:off x="1637742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59;p47">
              <a:extLst>
                <a:ext uri="{FF2B5EF4-FFF2-40B4-BE49-F238E27FC236}">
                  <a16:creationId xmlns:a16="http://schemas.microsoft.com/office/drawing/2014/main" id="{B55BBEDB-DB6E-3E40-8AB9-0BB5ED834899}"/>
                </a:ext>
              </a:extLst>
            </p:cNvPr>
            <p:cNvSpPr>
              <a:spLocks/>
            </p:cNvSpPr>
            <p:nvPr/>
          </p:nvSpPr>
          <p:spPr>
            <a:xfrm>
              <a:off x="1637742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60;p47">
              <a:extLst>
                <a:ext uri="{FF2B5EF4-FFF2-40B4-BE49-F238E27FC236}">
                  <a16:creationId xmlns:a16="http://schemas.microsoft.com/office/drawing/2014/main" id="{BE4701AC-1C1D-B16E-7682-9F36380D98B4}"/>
                </a:ext>
              </a:extLst>
            </p:cNvPr>
            <p:cNvSpPr>
              <a:spLocks/>
            </p:cNvSpPr>
            <p:nvPr/>
          </p:nvSpPr>
          <p:spPr>
            <a:xfrm>
              <a:off x="1637742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1;p47">
              <a:extLst>
                <a:ext uri="{FF2B5EF4-FFF2-40B4-BE49-F238E27FC236}">
                  <a16:creationId xmlns:a16="http://schemas.microsoft.com/office/drawing/2014/main" id="{1D0D8397-B47E-0529-BC94-3A7BD5BC23BC}"/>
                </a:ext>
              </a:extLst>
            </p:cNvPr>
            <p:cNvSpPr>
              <a:spLocks/>
            </p:cNvSpPr>
            <p:nvPr/>
          </p:nvSpPr>
          <p:spPr>
            <a:xfrm>
              <a:off x="1637742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62;p47">
              <a:extLst>
                <a:ext uri="{FF2B5EF4-FFF2-40B4-BE49-F238E27FC236}">
                  <a16:creationId xmlns:a16="http://schemas.microsoft.com/office/drawing/2014/main" id="{28CAA29E-66B4-5F04-DF65-5347AAE58950}"/>
                </a:ext>
              </a:extLst>
            </p:cNvPr>
            <p:cNvSpPr>
              <a:spLocks/>
            </p:cNvSpPr>
            <p:nvPr/>
          </p:nvSpPr>
          <p:spPr>
            <a:xfrm>
              <a:off x="1637742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63;p47">
              <a:extLst>
                <a:ext uri="{FF2B5EF4-FFF2-40B4-BE49-F238E27FC236}">
                  <a16:creationId xmlns:a16="http://schemas.microsoft.com/office/drawing/2014/main" id="{32DBA8D3-FAFF-ACCD-7F14-897E2276C748}"/>
                </a:ext>
              </a:extLst>
            </p:cNvPr>
            <p:cNvSpPr>
              <a:spLocks/>
            </p:cNvSpPr>
            <p:nvPr/>
          </p:nvSpPr>
          <p:spPr>
            <a:xfrm>
              <a:off x="1752828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64;p47">
              <a:extLst>
                <a:ext uri="{FF2B5EF4-FFF2-40B4-BE49-F238E27FC236}">
                  <a16:creationId xmlns:a16="http://schemas.microsoft.com/office/drawing/2014/main" id="{ADB3575F-36E4-87F5-1965-F22BA17C673C}"/>
                </a:ext>
              </a:extLst>
            </p:cNvPr>
            <p:cNvSpPr>
              <a:spLocks/>
            </p:cNvSpPr>
            <p:nvPr/>
          </p:nvSpPr>
          <p:spPr>
            <a:xfrm>
              <a:off x="1752828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65;p47">
              <a:extLst>
                <a:ext uri="{FF2B5EF4-FFF2-40B4-BE49-F238E27FC236}">
                  <a16:creationId xmlns:a16="http://schemas.microsoft.com/office/drawing/2014/main" id="{534BDDFE-EC1C-E607-6E14-E91ABA0FA035}"/>
                </a:ext>
              </a:extLst>
            </p:cNvPr>
            <p:cNvSpPr>
              <a:spLocks/>
            </p:cNvSpPr>
            <p:nvPr/>
          </p:nvSpPr>
          <p:spPr>
            <a:xfrm>
              <a:off x="1752828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66;p47">
              <a:extLst>
                <a:ext uri="{FF2B5EF4-FFF2-40B4-BE49-F238E27FC236}">
                  <a16:creationId xmlns:a16="http://schemas.microsoft.com/office/drawing/2014/main" id="{B37D87DA-839E-1A66-6DAD-5747F633A946}"/>
                </a:ext>
              </a:extLst>
            </p:cNvPr>
            <p:cNvSpPr>
              <a:spLocks/>
            </p:cNvSpPr>
            <p:nvPr/>
          </p:nvSpPr>
          <p:spPr>
            <a:xfrm>
              <a:off x="1752828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67;p47">
              <a:extLst>
                <a:ext uri="{FF2B5EF4-FFF2-40B4-BE49-F238E27FC236}">
                  <a16:creationId xmlns:a16="http://schemas.microsoft.com/office/drawing/2014/main" id="{1815BA1A-2B23-4C2F-6637-F2843148810B}"/>
                </a:ext>
              </a:extLst>
            </p:cNvPr>
            <p:cNvSpPr>
              <a:spLocks/>
            </p:cNvSpPr>
            <p:nvPr/>
          </p:nvSpPr>
          <p:spPr>
            <a:xfrm>
              <a:off x="1752828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68;p47">
              <a:extLst>
                <a:ext uri="{FF2B5EF4-FFF2-40B4-BE49-F238E27FC236}">
                  <a16:creationId xmlns:a16="http://schemas.microsoft.com/office/drawing/2014/main" id="{4DA2EDA8-ABCC-3414-B942-08843C57A1D8}"/>
                </a:ext>
              </a:extLst>
            </p:cNvPr>
            <p:cNvSpPr>
              <a:spLocks/>
            </p:cNvSpPr>
            <p:nvPr/>
          </p:nvSpPr>
          <p:spPr>
            <a:xfrm>
              <a:off x="1752828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69;p47">
              <a:extLst>
                <a:ext uri="{FF2B5EF4-FFF2-40B4-BE49-F238E27FC236}">
                  <a16:creationId xmlns:a16="http://schemas.microsoft.com/office/drawing/2014/main" id="{BB1778D8-DDAF-B4BA-0FFB-1DECC4802138}"/>
                </a:ext>
              </a:extLst>
            </p:cNvPr>
            <p:cNvSpPr>
              <a:spLocks/>
            </p:cNvSpPr>
            <p:nvPr/>
          </p:nvSpPr>
          <p:spPr>
            <a:xfrm>
              <a:off x="1752828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70;p47">
              <a:extLst>
                <a:ext uri="{FF2B5EF4-FFF2-40B4-BE49-F238E27FC236}">
                  <a16:creationId xmlns:a16="http://schemas.microsoft.com/office/drawing/2014/main" id="{AB291F0B-6D75-8E29-5BE5-4FA0D03E0A2C}"/>
                </a:ext>
              </a:extLst>
            </p:cNvPr>
            <p:cNvSpPr>
              <a:spLocks/>
            </p:cNvSpPr>
            <p:nvPr/>
          </p:nvSpPr>
          <p:spPr>
            <a:xfrm>
              <a:off x="1752828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71;p47">
              <a:extLst>
                <a:ext uri="{FF2B5EF4-FFF2-40B4-BE49-F238E27FC236}">
                  <a16:creationId xmlns:a16="http://schemas.microsoft.com/office/drawing/2014/main" id="{AA83C774-337A-8081-5DD0-AC0997F47BA4}"/>
                </a:ext>
              </a:extLst>
            </p:cNvPr>
            <p:cNvSpPr>
              <a:spLocks/>
            </p:cNvSpPr>
            <p:nvPr/>
          </p:nvSpPr>
          <p:spPr>
            <a:xfrm>
              <a:off x="1752828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72;p47">
              <a:extLst>
                <a:ext uri="{FF2B5EF4-FFF2-40B4-BE49-F238E27FC236}">
                  <a16:creationId xmlns:a16="http://schemas.microsoft.com/office/drawing/2014/main" id="{5D53140C-C0AB-C132-6D5E-8B8681966B81}"/>
                </a:ext>
              </a:extLst>
            </p:cNvPr>
            <p:cNvSpPr>
              <a:spLocks/>
            </p:cNvSpPr>
            <p:nvPr/>
          </p:nvSpPr>
          <p:spPr>
            <a:xfrm>
              <a:off x="1752828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73;p47">
              <a:extLst>
                <a:ext uri="{FF2B5EF4-FFF2-40B4-BE49-F238E27FC236}">
                  <a16:creationId xmlns:a16="http://schemas.microsoft.com/office/drawing/2014/main" id="{CE6F2A50-C4B4-9724-DEB8-52A06F92378F}"/>
                </a:ext>
              </a:extLst>
            </p:cNvPr>
            <p:cNvSpPr>
              <a:spLocks/>
            </p:cNvSpPr>
            <p:nvPr/>
          </p:nvSpPr>
          <p:spPr>
            <a:xfrm>
              <a:off x="1752828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74;p47">
              <a:extLst>
                <a:ext uri="{FF2B5EF4-FFF2-40B4-BE49-F238E27FC236}">
                  <a16:creationId xmlns:a16="http://schemas.microsoft.com/office/drawing/2014/main" id="{DA4390C0-7726-6334-E576-E517FAD4D508}"/>
                </a:ext>
              </a:extLst>
            </p:cNvPr>
            <p:cNvSpPr>
              <a:spLocks/>
            </p:cNvSpPr>
            <p:nvPr/>
          </p:nvSpPr>
          <p:spPr>
            <a:xfrm>
              <a:off x="1867505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175;p47">
              <a:extLst>
                <a:ext uri="{FF2B5EF4-FFF2-40B4-BE49-F238E27FC236}">
                  <a16:creationId xmlns:a16="http://schemas.microsoft.com/office/drawing/2014/main" id="{686E03A0-0B99-FDA0-98DE-53B8DD1C916B}"/>
                </a:ext>
              </a:extLst>
            </p:cNvPr>
            <p:cNvSpPr>
              <a:spLocks/>
            </p:cNvSpPr>
            <p:nvPr/>
          </p:nvSpPr>
          <p:spPr>
            <a:xfrm>
              <a:off x="1867505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176;p47">
              <a:extLst>
                <a:ext uri="{FF2B5EF4-FFF2-40B4-BE49-F238E27FC236}">
                  <a16:creationId xmlns:a16="http://schemas.microsoft.com/office/drawing/2014/main" id="{B6A86320-2354-A18A-AEAC-92D936E33518}"/>
                </a:ext>
              </a:extLst>
            </p:cNvPr>
            <p:cNvSpPr>
              <a:spLocks/>
            </p:cNvSpPr>
            <p:nvPr/>
          </p:nvSpPr>
          <p:spPr>
            <a:xfrm>
              <a:off x="1867505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77;p47">
              <a:extLst>
                <a:ext uri="{FF2B5EF4-FFF2-40B4-BE49-F238E27FC236}">
                  <a16:creationId xmlns:a16="http://schemas.microsoft.com/office/drawing/2014/main" id="{C402444F-C816-AFDB-389B-7DC8EAB62E89}"/>
                </a:ext>
              </a:extLst>
            </p:cNvPr>
            <p:cNvSpPr>
              <a:spLocks/>
            </p:cNvSpPr>
            <p:nvPr/>
          </p:nvSpPr>
          <p:spPr>
            <a:xfrm>
              <a:off x="1867505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78;p47">
              <a:extLst>
                <a:ext uri="{FF2B5EF4-FFF2-40B4-BE49-F238E27FC236}">
                  <a16:creationId xmlns:a16="http://schemas.microsoft.com/office/drawing/2014/main" id="{08D40ECB-FA8C-61C8-EFC4-3A82D87A09F1}"/>
                </a:ext>
              </a:extLst>
            </p:cNvPr>
            <p:cNvSpPr>
              <a:spLocks/>
            </p:cNvSpPr>
            <p:nvPr/>
          </p:nvSpPr>
          <p:spPr>
            <a:xfrm>
              <a:off x="1867505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79;p47">
              <a:extLst>
                <a:ext uri="{FF2B5EF4-FFF2-40B4-BE49-F238E27FC236}">
                  <a16:creationId xmlns:a16="http://schemas.microsoft.com/office/drawing/2014/main" id="{9EB0B39A-2E00-86B7-667D-051D669A90B1}"/>
                </a:ext>
              </a:extLst>
            </p:cNvPr>
            <p:cNvSpPr>
              <a:spLocks/>
            </p:cNvSpPr>
            <p:nvPr/>
          </p:nvSpPr>
          <p:spPr>
            <a:xfrm>
              <a:off x="1867505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180;p47">
              <a:extLst>
                <a:ext uri="{FF2B5EF4-FFF2-40B4-BE49-F238E27FC236}">
                  <a16:creationId xmlns:a16="http://schemas.microsoft.com/office/drawing/2014/main" id="{A704943D-84C7-51F8-7742-05C73E516158}"/>
                </a:ext>
              </a:extLst>
            </p:cNvPr>
            <p:cNvSpPr>
              <a:spLocks/>
            </p:cNvSpPr>
            <p:nvPr/>
          </p:nvSpPr>
          <p:spPr>
            <a:xfrm>
              <a:off x="1867505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181;p47">
              <a:extLst>
                <a:ext uri="{FF2B5EF4-FFF2-40B4-BE49-F238E27FC236}">
                  <a16:creationId xmlns:a16="http://schemas.microsoft.com/office/drawing/2014/main" id="{C51004B1-438E-1827-722A-4E50B11F6D56}"/>
                </a:ext>
              </a:extLst>
            </p:cNvPr>
            <p:cNvSpPr>
              <a:spLocks/>
            </p:cNvSpPr>
            <p:nvPr/>
          </p:nvSpPr>
          <p:spPr>
            <a:xfrm>
              <a:off x="1867505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82;p47">
              <a:extLst>
                <a:ext uri="{FF2B5EF4-FFF2-40B4-BE49-F238E27FC236}">
                  <a16:creationId xmlns:a16="http://schemas.microsoft.com/office/drawing/2014/main" id="{C194B934-B092-D105-3446-01896CE2E5C1}"/>
                </a:ext>
              </a:extLst>
            </p:cNvPr>
            <p:cNvSpPr>
              <a:spLocks/>
            </p:cNvSpPr>
            <p:nvPr/>
          </p:nvSpPr>
          <p:spPr>
            <a:xfrm>
              <a:off x="1867505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83;p47">
              <a:extLst>
                <a:ext uri="{FF2B5EF4-FFF2-40B4-BE49-F238E27FC236}">
                  <a16:creationId xmlns:a16="http://schemas.microsoft.com/office/drawing/2014/main" id="{CC659FFC-699E-2E0A-9E1A-F3B4E70EA51B}"/>
                </a:ext>
              </a:extLst>
            </p:cNvPr>
            <p:cNvSpPr>
              <a:spLocks/>
            </p:cNvSpPr>
            <p:nvPr/>
          </p:nvSpPr>
          <p:spPr>
            <a:xfrm>
              <a:off x="1982182" y="163468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84;p47">
              <a:extLst>
                <a:ext uri="{FF2B5EF4-FFF2-40B4-BE49-F238E27FC236}">
                  <a16:creationId xmlns:a16="http://schemas.microsoft.com/office/drawing/2014/main" id="{A33368A4-15F6-D748-0383-01FF601D3354}"/>
                </a:ext>
              </a:extLst>
            </p:cNvPr>
            <p:cNvSpPr>
              <a:spLocks/>
            </p:cNvSpPr>
            <p:nvPr/>
          </p:nvSpPr>
          <p:spPr>
            <a:xfrm>
              <a:off x="1982182" y="174935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85;p47">
              <a:extLst>
                <a:ext uri="{FF2B5EF4-FFF2-40B4-BE49-F238E27FC236}">
                  <a16:creationId xmlns:a16="http://schemas.microsoft.com/office/drawing/2014/main" id="{4CF4DC90-B18F-3799-81CC-307E947EDBDA}"/>
                </a:ext>
              </a:extLst>
            </p:cNvPr>
            <p:cNvSpPr>
              <a:spLocks/>
            </p:cNvSpPr>
            <p:nvPr/>
          </p:nvSpPr>
          <p:spPr>
            <a:xfrm>
              <a:off x="1982182" y="1864035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86;p47">
              <a:extLst>
                <a:ext uri="{FF2B5EF4-FFF2-40B4-BE49-F238E27FC236}">
                  <a16:creationId xmlns:a16="http://schemas.microsoft.com/office/drawing/2014/main" id="{3FA717B6-B991-84C6-CB4F-48C999F69907}"/>
                </a:ext>
              </a:extLst>
            </p:cNvPr>
            <p:cNvSpPr>
              <a:spLocks/>
            </p:cNvSpPr>
            <p:nvPr/>
          </p:nvSpPr>
          <p:spPr>
            <a:xfrm>
              <a:off x="1982182" y="197912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87;p47">
              <a:extLst>
                <a:ext uri="{FF2B5EF4-FFF2-40B4-BE49-F238E27FC236}">
                  <a16:creationId xmlns:a16="http://schemas.microsoft.com/office/drawing/2014/main" id="{83393057-42B2-ABCA-DB80-F480630F9243}"/>
                </a:ext>
              </a:extLst>
            </p:cNvPr>
            <p:cNvSpPr>
              <a:spLocks/>
            </p:cNvSpPr>
            <p:nvPr/>
          </p:nvSpPr>
          <p:spPr>
            <a:xfrm>
              <a:off x="1982182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88;p47">
              <a:extLst>
                <a:ext uri="{FF2B5EF4-FFF2-40B4-BE49-F238E27FC236}">
                  <a16:creationId xmlns:a16="http://schemas.microsoft.com/office/drawing/2014/main" id="{937F5C57-2C88-A592-C6C9-E36EC47726C3}"/>
                </a:ext>
              </a:extLst>
            </p:cNvPr>
            <p:cNvSpPr>
              <a:spLocks/>
            </p:cNvSpPr>
            <p:nvPr/>
          </p:nvSpPr>
          <p:spPr>
            <a:xfrm>
              <a:off x="1982182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89;p47">
              <a:extLst>
                <a:ext uri="{FF2B5EF4-FFF2-40B4-BE49-F238E27FC236}">
                  <a16:creationId xmlns:a16="http://schemas.microsoft.com/office/drawing/2014/main" id="{8DA9096A-B4D9-4FFD-9E31-AFF3714EAFF7}"/>
                </a:ext>
              </a:extLst>
            </p:cNvPr>
            <p:cNvSpPr>
              <a:spLocks/>
            </p:cNvSpPr>
            <p:nvPr/>
          </p:nvSpPr>
          <p:spPr>
            <a:xfrm>
              <a:off x="1982182" y="243780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90;p47">
              <a:extLst>
                <a:ext uri="{FF2B5EF4-FFF2-40B4-BE49-F238E27FC236}">
                  <a16:creationId xmlns:a16="http://schemas.microsoft.com/office/drawing/2014/main" id="{D9ADA5C9-8CDD-28EC-BF36-2876C3B1D3FE}"/>
                </a:ext>
              </a:extLst>
            </p:cNvPr>
            <p:cNvSpPr>
              <a:spLocks/>
            </p:cNvSpPr>
            <p:nvPr/>
          </p:nvSpPr>
          <p:spPr>
            <a:xfrm>
              <a:off x="1982182" y="255247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1;p47">
              <a:extLst>
                <a:ext uri="{FF2B5EF4-FFF2-40B4-BE49-F238E27FC236}">
                  <a16:creationId xmlns:a16="http://schemas.microsoft.com/office/drawing/2014/main" id="{769CE8A3-860B-8901-B585-445AAB1C53E0}"/>
                </a:ext>
              </a:extLst>
            </p:cNvPr>
            <p:cNvSpPr>
              <a:spLocks/>
            </p:cNvSpPr>
            <p:nvPr/>
          </p:nvSpPr>
          <p:spPr>
            <a:xfrm>
              <a:off x="1982182" y="2667564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192;p47">
              <a:extLst>
                <a:ext uri="{FF2B5EF4-FFF2-40B4-BE49-F238E27FC236}">
                  <a16:creationId xmlns:a16="http://schemas.microsoft.com/office/drawing/2014/main" id="{6832A937-3C4B-0AFF-CFC2-8BC841AA0F71}"/>
                </a:ext>
              </a:extLst>
            </p:cNvPr>
            <p:cNvSpPr>
              <a:spLocks/>
            </p:cNvSpPr>
            <p:nvPr/>
          </p:nvSpPr>
          <p:spPr>
            <a:xfrm>
              <a:off x="1982182" y="278224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193;p47">
              <a:extLst>
                <a:ext uri="{FF2B5EF4-FFF2-40B4-BE49-F238E27FC236}">
                  <a16:creationId xmlns:a16="http://schemas.microsoft.com/office/drawing/2014/main" id="{516D1CB9-B591-B9BB-06EB-60D0D1614484}"/>
                </a:ext>
              </a:extLst>
            </p:cNvPr>
            <p:cNvSpPr>
              <a:spLocks/>
            </p:cNvSpPr>
            <p:nvPr/>
          </p:nvSpPr>
          <p:spPr>
            <a:xfrm>
              <a:off x="1982182" y="289691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194;p47">
              <a:extLst>
                <a:ext uri="{FF2B5EF4-FFF2-40B4-BE49-F238E27FC236}">
                  <a16:creationId xmlns:a16="http://schemas.microsoft.com/office/drawing/2014/main" id="{A766010D-0C6E-11E0-B486-E41F12C4323F}"/>
                </a:ext>
              </a:extLst>
            </p:cNvPr>
            <p:cNvSpPr>
              <a:spLocks/>
            </p:cNvSpPr>
            <p:nvPr/>
          </p:nvSpPr>
          <p:spPr>
            <a:xfrm>
              <a:off x="1982182" y="312624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95;p47">
              <a:extLst>
                <a:ext uri="{FF2B5EF4-FFF2-40B4-BE49-F238E27FC236}">
                  <a16:creationId xmlns:a16="http://schemas.microsoft.com/office/drawing/2014/main" id="{33144735-A909-3175-62EB-AA86F191B35C}"/>
                </a:ext>
              </a:extLst>
            </p:cNvPr>
            <p:cNvSpPr>
              <a:spLocks/>
            </p:cNvSpPr>
            <p:nvPr/>
          </p:nvSpPr>
          <p:spPr>
            <a:xfrm>
              <a:off x="1982182" y="3240921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196;p47">
              <a:extLst>
                <a:ext uri="{FF2B5EF4-FFF2-40B4-BE49-F238E27FC236}">
                  <a16:creationId xmlns:a16="http://schemas.microsoft.com/office/drawing/2014/main" id="{4A1502AA-F23C-7763-6DD0-F1B21BB99DAE}"/>
                </a:ext>
              </a:extLst>
            </p:cNvPr>
            <p:cNvSpPr>
              <a:spLocks/>
            </p:cNvSpPr>
            <p:nvPr/>
          </p:nvSpPr>
          <p:spPr>
            <a:xfrm>
              <a:off x="1982182" y="3356007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97;p47">
              <a:extLst>
                <a:ext uri="{FF2B5EF4-FFF2-40B4-BE49-F238E27FC236}">
                  <a16:creationId xmlns:a16="http://schemas.microsoft.com/office/drawing/2014/main" id="{3199ECF1-273D-C449-84E7-CD2E4C38F203}"/>
                </a:ext>
              </a:extLst>
            </p:cNvPr>
            <p:cNvSpPr>
              <a:spLocks/>
            </p:cNvSpPr>
            <p:nvPr/>
          </p:nvSpPr>
          <p:spPr>
            <a:xfrm>
              <a:off x="2096831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198;p47">
              <a:extLst>
                <a:ext uri="{FF2B5EF4-FFF2-40B4-BE49-F238E27FC236}">
                  <a16:creationId xmlns:a16="http://schemas.microsoft.com/office/drawing/2014/main" id="{F8A05ACF-3A5D-2B01-4EAE-FF89D1006EF8}"/>
                </a:ext>
              </a:extLst>
            </p:cNvPr>
            <p:cNvSpPr>
              <a:spLocks/>
            </p:cNvSpPr>
            <p:nvPr/>
          </p:nvSpPr>
          <p:spPr>
            <a:xfrm>
              <a:off x="2096831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199;p47">
              <a:extLst>
                <a:ext uri="{FF2B5EF4-FFF2-40B4-BE49-F238E27FC236}">
                  <a16:creationId xmlns:a16="http://schemas.microsoft.com/office/drawing/2014/main" id="{1DDB8DFB-43EA-410B-014E-05D609327F3E}"/>
                </a:ext>
              </a:extLst>
            </p:cNvPr>
            <p:cNvSpPr>
              <a:spLocks/>
            </p:cNvSpPr>
            <p:nvPr/>
          </p:nvSpPr>
          <p:spPr>
            <a:xfrm>
              <a:off x="2096831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00;p47">
              <a:extLst>
                <a:ext uri="{FF2B5EF4-FFF2-40B4-BE49-F238E27FC236}">
                  <a16:creationId xmlns:a16="http://schemas.microsoft.com/office/drawing/2014/main" id="{74DE495F-61BE-C4AA-267F-74DB477CD716}"/>
                </a:ext>
              </a:extLst>
            </p:cNvPr>
            <p:cNvSpPr>
              <a:spLocks/>
            </p:cNvSpPr>
            <p:nvPr/>
          </p:nvSpPr>
          <p:spPr>
            <a:xfrm>
              <a:off x="2096831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01;p47">
              <a:extLst>
                <a:ext uri="{FF2B5EF4-FFF2-40B4-BE49-F238E27FC236}">
                  <a16:creationId xmlns:a16="http://schemas.microsoft.com/office/drawing/2014/main" id="{97089396-932F-923A-8466-91150283598D}"/>
                </a:ext>
              </a:extLst>
            </p:cNvPr>
            <p:cNvSpPr>
              <a:spLocks/>
            </p:cNvSpPr>
            <p:nvPr/>
          </p:nvSpPr>
          <p:spPr>
            <a:xfrm>
              <a:off x="2096831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202;p47">
              <a:extLst>
                <a:ext uri="{FF2B5EF4-FFF2-40B4-BE49-F238E27FC236}">
                  <a16:creationId xmlns:a16="http://schemas.microsoft.com/office/drawing/2014/main" id="{6A8E3446-6715-F90A-92CC-D17F9526FD46}"/>
                </a:ext>
              </a:extLst>
            </p:cNvPr>
            <p:cNvSpPr>
              <a:spLocks/>
            </p:cNvSpPr>
            <p:nvPr/>
          </p:nvSpPr>
          <p:spPr>
            <a:xfrm>
              <a:off x="2096831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203;p47">
              <a:extLst>
                <a:ext uri="{FF2B5EF4-FFF2-40B4-BE49-F238E27FC236}">
                  <a16:creationId xmlns:a16="http://schemas.microsoft.com/office/drawing/2014/main" id="{3F1CA6AD-D076-2255-99E3-A65AD2BCB309}"/>
                </a:ext>
              </a:extLst>
            </p:cNvPr>
            <p:cNvSpPr>
              <a:spLocks/>
            </p:cNvSpPr>
            <p:nvPr/>
          </p:nvSpPr>
          <p:spPr>
            <a:xfrm>
              <a:off x="2096831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04;p47">
              <a:extLst>
                <a:ext uri="{FF2B5EF4-FFF2-40B4-BE49-F238E27FC236}">
                  <a16:creationId xmlns:a16="http://schemas.microsoft.com/office/drawing/2014/main" id="{D77514BF-BD3A-F518-478E-56ED3FE5D5EE}"/>
                </a:ext>
              </a:extLst>
            </p:cNvPr>
            <p:cNvSpPr>
              <a:spLocks/>
            </p:cNvSpPr>
            <p:nvPr/>
          </p:nvSpPr>
          <p:spPr>
            <a:xfrm>
              <a:off x="2096831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05;p47">
              <a:extLst>
                <a:ext uri="{FF2B5EF4-FFF2-40B4-BE49-F238E27FC236}">
                  <a16:creationId xmlns:a16="http://schemas.microsoft.com/office/drawing/2014/main" id="{CB10455E-3A45-E174-2144-E580CC47BE8B}"/>
                </a:ext>
              </a:extLst>
            </p:cNvPr>
            <p:cNvSpPr>
              <a:spLocks/>
            </p:cNvSpPr>
            <p:nvPr/>
          </p:nvSpPr>
          <p:spPr>
            <a:xfrm>
              <a:off x="2096831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206;p47">
              <a:extLst>
                <a:ext uri="{FF2B5EF4-FFF2-40B4-BE49-F238E27FC236}">
                  <a16:creationId xmlns:a16="http://schemas.microsoft.com/office/drawing/2014/main" id="{4D823FE0-F83F-DC42-86F6-ED32FF6087A7}"/>
                </a:ext>
              </a:extLst>
            </p:cNvPr>
            <p:cNvSpPr>
              <a:spLocks/>
            </p:cNvSpPr>
            <p:nvPr/>
          </p:nvSpPr>
          <p:spPr>
            <a:xfrm>
              <a:off x="2096831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207;p47">
              <a:extLst>
                <a:ext uri="{FF2B5EF4-FFF2-40B4-BE49-F238E27FC236}">
                  <a16:creationId xmlns:a16="http://schemas.microsoft.com/office/drawing/2014/main" id="{35394BE8-FB55-8931-87B7-D62961BEDE24}"/>
                </a:ext>
              </a:extLst>
            </p:cNvPr>
            <p:cNvSpPr>
              <a:spLocks/>
            </p:cNvSpPr>
            <p:nvPr/>
          </p:nvSpPr>
          <p:spPr>
            <a:xfrm>
              <a:off x="2096831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208;p47">
              <a:extLst>
                <a:ext uri="{FF2B5EF4-FFF2-40B4-BE49-F238E27FC236}">
                  <a16:creationId xmlns:a16="http://schemas.microsoft.com/office/drawing/2014/main" id="{78BAB1FB-146F-295F-2738-AB5885A57F60}"/>
                </a:ext>
              </a:extLst>
            </p:cNvPr>
            <p:cNvSpPr>
              <a:spLocks/>
            </p:cNvSpPr>
            <p:nvPr/>
          </p:nvSpPr>
          <p:spPr>
            <a:xfrm>
              <a:off x="2096831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209;p47">
              <a:extLst>
                <a:ext uri="{FF2B5EF4-FFF2-40B4-BE49-F238E27FC236}">
                  <a16:creationId xmlns:a16="http://schemas.microsoft.com/office/drawing/2014/main" id="{D1BC8727-471D-DCFA-7206-2E12D6B13C33}"/>
                </a:ext>
              </a:extLst>
            </p:cNvPr>
            <p:cNvSpPr>
              <a:spLocks/>
            </p:cNvSpPr>
            <p:nvPr/>
          </p:nvSpPr>
          <p:spPr>
            <a:xfrm>
              <a:off x="2096831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210;p47">
              <a:extLst>
                <a:ext uri="{FF2B5EF4-FFF2-40B4-BE49-F238E27FC236}">
                  <a16:creationId xmlns:a16="http://schemas.microsoft.com/office/drawing/2014/main" id="{8E4A077B-6F9B-4C94-A634-607CC07069FC}"/>
                </a:ext>
              </a:extLst>
            </p:cNvPr>
            <p:cNvSpPr>
              <a:spLocks/>
            </p:cNvSpPr>
            <p:nvPr/>
          </p:nvSpPr>
          <p:spPr>
            <a:xfrm>
              <a:off x="2096831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211;p47">
              <a:extLst>
                <a:ext uri="{FF2B5EF4-FFF2-40B4-BE49-F238E27FC236}">
                  <a16:creationId xmlns:a16="http://schemas.microsoft.com/office/drawing/2014/main" id="{FA97CE0A-AFDE-864A-4507-4FA750C31E4F}"/>
                </a:ext>
              </a:extLst>
            </p:cNvPr>
            <p:cNvSpPr>
              <a:spLocks/>
            </p:cNvSpPr>
            <p:nvPr/>
          </p:nvSpPr>
          <p:spPr>
            <a:xfrm>
              <a:off x="2096831" y="3929364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212;p47">
              <a:extLst>
                <a:ext uri="{FF2B5EF4-FFF2-40B4-BE49-F238E27FC236}">
                  <a16:creationId xmlns:a16="http://schemas.microsoft.com/office/drawing/2014/main" id="{D261274B-388F-5F20-106C-9FE48547E33D}"/>
                </a:ext>
              </a:extLst>
            </p:cNvPr>
            <p:cNvSpPr>
              <a:spLocks/>
            </p:cNvSpPr>
            <p:nvPr/>
          </p:nvSpPr>
          <p:spPr>
            <a:xfrm>
              <a:off x="2096831" y="4044013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213;p47">
              <a:extLst>
                <a:ext uri="{FF2B5EF4-FFF2-40B4-BE49-F238E27FC236}">
                  <a16:creationId xmlns:a16="http://schemas.microsoft.com/office/drawing/2014/main" id="{9776539C-52E7-B2C8-3EA7-FD99818B4A09}"/>
                </a:ext>
              </a:extLst>
            </p:cNvPr>
            <p:cNvSpPr>
              <a:spLocks/>
            </p:cNvSpPr>
            <p:nvPr/>
          </p:nvSpPr>
          <p:spPr>
            <a:xfrm>
              <a:off x="2211508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214;p47">
              <a:extLst>
                <a:ext uri="{FF2B5EF4-FFF2-40B4-BE49-F238E27FC236}">
                  <a16:creationId xmlns:a16="http://schemas.microsoft.com/office/drawing/2014/main" id="{2B080657-522B-CAA9-7A25-6A20658E0972}"/>
                </a:ext>
              </a:extLst>
            </p:cNvPr>
            <p:cNvSpPr>
              <a:spLocks/>
            </p:cNvSpPr>
            <p:nvPr/>
          </p:nvSpPr>
          <p:spPr>
            <a:xfrm>
              <a:off x="2211508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215;p47">
              <a:extLst>
                <a:ext uri="{FF2B5EF4-FFF2-40B4-BE49-F238E27FC236}">
                  <a16:creationId xmlns:a16="http://schemas.microsoft.com/office/drawing/2014/main" id="{D74DE5CE-1488-7534-6518-3EF13C6945E9}"/>
                </a:ext>
              </a:extLst>
            </p:cNvPr>
            <p:cNvSpPr>
              <a:spLocks/>
            </p:cNvSpPr>
            <p:nvPr/>
          </p:nvSpPr>
          <p:spPr>
            <a:xfrm>
              <a:off x="2211508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216;p47">
              <a:extLst>
                <a:ext uri="{FF2B5EF4-FFF2-40B4-BE49-F238E27FC236}">
                  <a16:creationId xmlns:a16="http://schemas.microsoft.com/office/drawing/2014/main" id="{11197FD4-A6D0-882D-F52D-0EC855855829}"/>
                </a:ext>
              </a:extLst>
            </p:cNvPr>
            <p:cNvSpPr>
              <a:spLocks/>
            </p:cNvSpPr>
            <p:nvPr/>
          </p:nvSpPr>
          <p:spPr>
            <a:xfrm>
              <a:off x="2211508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217;p47">
              <a:extLst>
                <a:ext uri="{FF2B5EF4-FFF2-40B4-BE49-F238E27FC236}">
                  <a16:creationId xmlns:a16="http://schemas.microsoft.com/office/drawing/2014/main" id="{2FFD473D-04E3-3732-3CE0-4EE0CA1670E7}"/>
                </a:ext>
              </a:extLst>
            </p:cNvPr>
            <p:cNvSpPr>
              <a:spLocks/>
            </p:cNvSpPr>
            <p:nvPr/>
          </p:nvSpPr>
          <p:spPr>
            <a:xfrm>
              <a:off x="2211508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218;p47">
              <a:extLst>
                <a:ext uri="{FF2B5EF4-FFF2-40B4-BE49-F238E27FC236}">
                  <a16:creationId xmlns:a16="http://schemas.microsoft.com/office/drawing/2014/main" id="{46AB9B9B-74E5-6E48-5749-70CB92B469DD}"/>
                </a:ext>
              </a:extLst>
            </p:cNvPr>
            <p:cNvSpPr>
              <a:spLocks/>
            </p:cNvSpPr>
            <p:nvPr/>
          </p:nvSpPr>
          <p:spPr>
            <a:xfrm>
              <a:off x="2211508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219;p47">
              <a:extLst>
                <a:ext uri="{FF2B5EF4-FFF2-40B4-BE49-F238E27FC236}">
                  <a16:creationId xmlns:a16="http://schemas.microsoft.com/office/drawing/2014/main" id="{BA871000-9641-7545-ACFF-D54D8CC2D384}"/>
                </a:ext>
              </a:extLst>
            </p:cNvPr>
            <p:cNvSpPr>
              <a:spLocks/>
            </p:cNvSpPr>
            <p:nvPr/>
          </p:nvSpPr>
          <p:spPr>
            <a:xfrm>
              <a:off x="2211508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220;p47">
              <a:extLst>
                <a:ext uri="{FF2B5EF4-FFF2-40B4-BE49-F238E27FC236}">
                  <a16:creationId xmlns:a16="http://schemas.microsoft.com/office/drawing/2014/main" id="{3FE73604-1081-934A-BC58-AE1573B22AEB}"/>
                </a:ext>
              </a:extLst>
            </p:cNvPr>
            <p:cNvSpPr>
              <a:spLocks/>
            </p:cNvSpPr>
            <p:nvPr/>
          </p:nvSpPr>
          <p:spPr>
            <a:xfrm>
              <a:off x="2211508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221;p47">
              <a:extLst>
                <a:ext uri="{FF2B5EF4-FFF2-40B4-BE49-F238E27FC236}">
                  <a16:creationId xmlns:a16="http://schemas.microsoft.com/office/drawing/2014/main" id="{AF65A28B-C334-3CE6-9084-6B396515F614}"/>
                </a:ext>
              </a:extLst>
            </p:cNvPr>
            <p:cNvSpPr>
              <a:spLocks/>
            </p:cNvSpPr>
            <p:nvPr/>
          </p:nvSpPr>
          <p:spPr>
            <a:xfrm>
              <a:off x="2211508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222;p47">
              <a:extLst>
                <a:ext uri="{FF2B5EF4-FFF2-40B4-BE49-F238E27FC236}">
                  <a16:creationId xmlns:a16="http://schemas.microsoft.com/office/drawing/2014/main" id="{E4A4D627-CCB6-3FEF-6628-B77492C071FB}"/>
                </a:ext>
              </a:extLst>
            </p:cNvPr>
            <p:cNvSpPr>
              <a:spLocks/>
            </p:cNvSpPr>
            <p:nvPr/>
          </p:nvSpPr>
          <p:spPr>
            <a:xfrm>
              <a:off x="2211508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223;p47">
              <a:extLst>
                <a:ext uri="{FF2B5EF4-FFF2-40B4-BE49-F238E27FC236}">
                  <a16:creationId xmlns:a16="http://schemas.microsoft.com/office/drawing/2014/main" id="{444D62FF-C7FC-C01D-EE47-854EE9FE4525}"/>
                </a:ext>
              </a:extLst>
            </p:cNvPr>
            <p:cNvSpPr>
              <a:spLocks/>
            </p:cNvSpPr>
            <p:nvPr/>
          </p:nvSpPr>
          <p:spPr>
            <a:xfrm>
              <a:off x="2211508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224;p47">
              <a:extLst>
                <a:ext uri="{FF2B5EF4-FFF2-40B4-BE49-F238E27FC236}">
                  <a16:creationId xmlns:a16="http://schemas.microsoft.com/office/drawing/2014/main" id="{70C81B37-1A2F-BD20-97C5-EA308334E8F8}"/>
                </a:ext>
              </a:extLst>
            </p:cNvPr>
            <p:cNvSpPr>
              <a:spLocks/>
            </p:cNvSpPr>
            <p:nvPr/>
          </p:nvSpPr>
          <p:spPr>
            <a:xfrm>
              <a:off x="2211508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225;p47">
              <a:extLst>
                <a:ext uri="{FF2B5EF4-FFF2-40B4-BE49-F238E27FC236}">
                  <a16:creationId xmlns:a16="http://schemas.microsoft.com/office/drawing/2014/main" id="{C0F86B2F-D08D-EBB1-74BC-912885DE4E05}"/>
                </a:ext>
              </a:extLst>
            </p:cNvPr>
            <p:cNvSpPr>
              <a:spLocks/>
            </p:cNvSpPr>
            <p:nvPr/>
          </p:nvSpPr>
          <p:spPr>
            <a:xfrm>
              <a:off x="2211508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226;p47">
              <a:extLst>
                <a:ext uri="{FF2B5EF4-FFF2-40B4-BE49-F238E27FC236}">
                  <a16:creationId xmlns:a16="http://schemas.microsoft.com/office/drawing/2014/main" id="{519481D2-1379-B257-7E4B-EDFA6F491148}"/>
                </a:ext>
              </a:extLst>
            </p:cNvPr>
            <p:cNvSpPr>
              <a:spLocks/>
            </p:cNvSpPr>
            <p:nvPr/>
          </p:nvSpPr>
          <p:spPr>
            <a:xfrm>
              <a:off x="2211508" y="3929364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227;p47">
              <a:extLst>
                <a:ext uri="{FF2B5EF4-FFF2-40B4-BE49-F238E27FC236}">
                  <a16:creationId xmlns:a16="http://schemas.microsoft.com/office/drawing/2014/main" id="{60BCC6AB-E837-21F5-C0B6-FD2A0047A75C}"/>
                </a:ext>
              </a:extLst>
            </p:cNvPr>
            <p:cNvSpPr>
              <a:spLocks/>
            </p:cNvSpPr>
            <p:nvPr/>
          </p:nvSpPr>
          <p:spPr>
            <a:xfrm>
              <a:off x="2326185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228;p47">
              <a:extLst>
                <a:ext uri="{FF2B5EF4-FFF2-40B4-BE49-F238E27FC236}">
                  <a16:creationId xmlns:a16="http://schemas.microsoft.com/office/drawing/2014/main" id="{E174C307-A28B-69BB-E89D-2070E0D8D56C}"/>
                </a:ext>
              </a:extLst>
            </p:cNvPr>
            <p:cNvSpPr>
              <a:spLocks/>
            </p:cNvSpPr>
            <p:nvPr/>
          </p:nvSpPr>
          <p:spPr>
            <a:xfrm>
              <a:off x="2326185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229;p47">
              <a:extLst>
                <a:ext uri="{FF2B5EF4-FFF2-40B4-BE49-F238E27FC236}">
                  <a16:creationId xmlns:a16="http://schemas.microsoft.com/office/drawing/2014/main" id="{20F8EA48-E5AB-2619-E839-D1E3CE891641}"/>
                </a:ext>
              </a:extLst>
            </p:cNvPr>
            <p:cNvSpPr>
              <a:spLocks/>
            </p:cNvSpPr>
            <p:nvPr/>
          </p:nvSpPr>
          <p:spPr>
            <a:xfrm>
              <a:off x="2326185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230;p47">
              <a:extLst>
                <a:ext uri="{FF2B5EF4-FFF2-40B4-BE49-F238E27FC236}">
                  <a16:creationId xmlns:a16="http://schemas.microsoft.com/office/drawing/2014/main" id="{9C24F933-F259-BB70-6F36-4B2DBD57B896}"/>
                </a:ext>
              </a:extLst>
            </p:cNvPr>
            <p:cNvSpPr>
              <a:spLocks/>
            </p:cNvSpPr>
            <p:nvPr/>
          </p:nvSpPr>
          <p:spPr>
            <a:xfrm>
              <a:off x="2326185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231;p47">
              <a:extLst>
                <a:ext uri="{FF2B5EF4-FFF2-40B4-BE49-F238E27FC236}">
                  <a16:creationId xmlns:a16="http://schemas.microsoft.com/office/drawing/2014/main" id="{F24CABB7-FA05-3E8C-9C7F-D805086569DA}"/>
                </a:ext>
              </a:extLst>
            </p:cNvPr>
            <p:cNvSpPr>
              <a:spLocks/>
            </p:cNvSpPr>
            <p:nvPr/>
          </p:nvSpPr>
          <p:spPr>
            <a:xfrm>
              <a:off x="2326185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232;p47">
              <a:extLst>
                <a:ext uri="{FF2B5EF4-FFF2-40B4-BE49-F238E27FC236}">
                  <a16:creationId xmlns:a16="http://schemas.microsoft.com/office/drawing/2014/main" id="{0D2036EB-C9E4-4CD7-3007-91C4AE88A221}"/>
                </a:ext>
              </a:extLst>
            </p:cNvPr>
            <p:cNvSpPr>
              <a:spLocks/>
            </p:cNvSpPr>
            <p:nvPr/>
          </p:nvSpPr>
          <p:spPr>
            <a:xfrm>
              <a:off x="2326185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233;p47">
              <a:extLst>
                <a:ext uri="{FF2B5EF4-FFF2-40B4-BE49-F238E27FC236}">
                  <a16:creationId xmlns:a16="http://schemas.microsoft.com/office/drawing/2014/main" id="{089A8F07-7429-D5A5-51B4-C18558A71E17}"/>
                </a:ext>
              </a:extLst>
            </p:cNvPr>
            <p:cNvSpPr>
              <a:spLocks/>
            </p:cNvSpPr>
            <p:nvPr/>
          </p:nvSpPr>
          <p:spPr>
            <a:xfrm>
              <a:off x="2326185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234;p47">
              <a:extLst>
                <a:ext uri="{FF2B5EF4-FFF2-40B4-BE49-F238E27FC236}">
                  <a16:creationId xmlns:a16="http://schemas.microsoft.com/office/drawing/2014/main" id="{DD08E2FF-7684-5732-5B96-97261ECFF5BB}"/>
                </a:ext>
              </a:extLst>
            </p:cNvPr>
            <p:cNvSpPr>
              <a:spLocks/>
            </p:cNvSpPr>
            <p:nvPr/>
          </p:nvSpPr>
          <p:spPr>
            <a:xfrm>
              <a:off x="2326185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235;p47">
              <a:extLst>
                <a:ext uri="{FF2B5EF4-FFF2-40B4-BE49-F238E27FC236}">
                  <a16:creationId xmlns:a16="http://schemas.microsoft.com/office/drawing/2014/main" id="{F06691C1-44C5-E66D-8C5F-5318CCBDE04E}"/>
                </a:ext>
              </a:extLst>
            </p:cNvPr>
            <p:cNvSpPr>
              <a:spLocks/>
            </p:cNvSpPr>
            <p:nvPr/>
          </p:nvSpPr>
          <p:spPr>
            <a:xfrm>
              <a:off x="2326185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236;p47">
              <a:extLst>
                <a:ext uri="{FF2B5EF4-FFF2-40B4-BE49-F238E27FC236}">
                  <a16:creationId xmlns:a16="http://schemas.microsoft.com/office/drawing/2014/main" id="{6A9E72C4-2D78-B004-1D83-C57CDCA46BB9}"/>
                </a:ext>
              </a:extLst>
            </p:cNvPr>
            <p:cNvSpPr>
              <a:spLocks/>
            </p:cNvSpPr>
            <p:nvPr/>
          </p:nvSpPr>
          <p:spPr>
            <a:xfrm>
              <a:off x="2326185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237;p47">
              <a:extLst>
                <a:ext uri="{FF2B5EF4-FFF2-40B4-BE49-F238E27FC236}">
                  <a16:creationId xmlns:a16="http://schemas.microsoft.com/office/drawing/2014/main" id="{057047F5-3A36-AEC8-7772-1191F185C627}"/>
                </a:ext>
              </a:extLst>
            </p:cNvPr>
            <p:cNvSpPr>
              <a:spLocks/>
            </p:cNvSpPr>
            <p:nvPr/>
          </p:nvSpPr>
          <p:spPr>
            <a:xfrm>
              <a:off x="2441271" y="1520032"/>
              <a:ext cx="82602" cy="83012"/>
            </a:xfrm>
            <a:custGeom>
              <a:avLst/>
              <a:gdLst/>
              <a:ahLst/>
              <a:cxnLst/>
              <a:rect l="l" t="t" r="r" b="b"/>
              <a:pathLst>
                <a:path w="3026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238;p47">
              <a:extLst>
                <a:ext uri="{FF2B5EF4-FFF2-40B4-BE49-F238E27FC236}">
                  <a16:creationId xmlns:a16="http://schemas.microsoft.com/office/drawing/2014/main" id="{3C50CA4E-76AE-09C7-9CD4-310DD15826D4}"/>
                </a:ext>
              </a:extLst>
            </p:cNvPr>
            <p:cNvSpPr>
              <a:spLocks/>
            </p:cNvSpPr>
            <p:nvPr/>
          </p:nvSpPr>
          <p:spPr>
            <a:xfrm>
              <a:off x="2441271" y="1634681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26" y="3042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239;p47">
              <a:extLst>
                <a:ext uri="{FF2B5EF4-FFF2-40B4-BE49-F238E27FC236}">
                  <a16:creationId xmlns:a16="http://schemas.microsoft.com/office/drawing/2014/main" id="{CA8E9218-8CEF-86B1-D6F3-B80AF3CD1D24}"/>
                </a:ext>
              </a:extLst>
            </p:cNvPr>
            <p:cNvSpPr>
              <a:spLocks/>
            </p:cNvSpPr>
            <p:nvPr/>
          </p:nvSpPr>
          <p:spPr>
            <a:xfrm>
              <a:off x="2441271" y="1749358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240;p47">
              <a:extLst>
                <a:ext uri="{FF2B5EF4-FFF2-40B4-BE49-F238E27FC236}">
                  <a16:creationId xmlns:a16="http://schemas.microsoft.com/office/drawing/2014/main" id="{1C0CDA7F-D0C8-456B-55C8-4E1ACD501BED}"/>
                </a:ext>
              </a:extLst>
            </p:cNvPr>
            <p:cNvSpPr>
              <a:spLocks/>
            </p:cNvSpPr>
            <p:nvPr/>
          </p:nvSpPr>
          <p:spPr>
            <a:xfrm>
              <a:off x="2441271" y="1864035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241;p47">
              <a:extLst>
                <a:ext uri="{FF2B5EF4-FFF2-40B4-BE49-F238E27FC236}">
                  <a16:creationId xmlns:a16="http://schemas.microsoft.com/office/drawing/2014/main" id="{E0015A8E-6647-DAAD-907C-C743E7CBD972}"/>
                </a:ext>
              </a:extLst>
            </p:cNvPr>
            <p:cNvSpPr>
              <a:spLocks/>
            </p:cNvSpPr>
            <p:nvPr/>
          </p:nvSpPr>
          <p:spPr>
            <a:xfrm>
              <a:off x="2441271" y="1979121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242;p47">
              <a:extLst>
                <a:ext uri="{FF2B5EF4-FFF2-40B4-BE49-F238E27FC236}">
                  <a16:creationId xmlns:a16="http://schemas.microsoft.com/office/drawing/2014/main" id="{D9827B85-5A96-7714-963E-F89C78D2D1B9}"/>
                </a:ext>
              </a:extLst>
            </p:cNvPr>
            <p:cNvSpPr>
              <a:spLocks/>
            </p:cNvSpPr>
            <p:nvPr/>
          </p:nvSpPr>
          <p:spPr>
            <a:xfrm>
              <a:off x="2441271" y="2093798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243;p47">
              <a:extLst>
                <a:ext uri="{FF2B5EF4-FFF2-40B4-BE49-F238E27FC236}">
                  <a16:creationId xmlns:a16="http://schemas.microsoft.com/office/drawing/2014/main" id="{08DD13BD-4DFA-A0A0-0ADD-4D4AB6D8FF05}"/>
                </a:ext>
              </a:extLst>
            </p:cNvPr>
            <p:cNvSpPr>
              <a:spLocks/>
            </p:cNvSpPr>
            <p:nvPr/>
          </p:nvSpPr>
          <p:spPr>
            <a:xfrm>
              <a:off x="2441271" y="2208475"/>
              <a:ext cx="82602" cy="83012"/>
            </a:xfrm>
            <a:custGeom>
              <a:avLst/>
              <a:gdLst/>
              <a:ahLst/>
              <a:cxnLst/>
              <a:rect l="l" t="t" r="r" b="b"/>
              <a:pathLst>
                <a:path w="3026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244;p47">
              <a:extLst>
                <a:ext uri="{FF2B5EF4-FFF2-40B4-BE49-F238E27FC236}">
                  <a16:creationId xmlns:a16="http://schemas.microsoft.com/office/drawing/2014/main" id="{41046F85-BB59-BEE2-B445-E7E11FE764A1}"/>
                </a:ext>
              </a:extLst>
            </p:cNvPr>
            <p:cNvSpPr>
              <a:spLocks/>
            </p:cNvSpPr>
            <p:nvPr/>
          </p:nvSpPr>
          <p:spPr>
            <a:xfrm>
              <a:off x="2441271" y="3240921"/>
              <a:ext cx="82602" cy="83012"/>
            </a:xfrm>
            <a:custGeom>
              <a:avLst/>
              <a:gdLst/>
              <a:ahLst/>
              <a:cxnLst/>
              <a:rect l="l" t="t" r="r" b="b"/>
              <a:pathLst>
                <a:path w="3026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245;p47">
              <a:extLst>
                <a:ext uri="{FF2B5EF4-FFF2-40B4-BE49-F238E27FC236}">
                  <a16:creationId xmlns:a16="http://schemas.microsoft.com/office/drawing/2014/main" id="{FC6E2D30-8128-7D9C-6D97-1427FF87E71D}"/>
                </a:ext>
              </a:extLst>
            </p:cNvPr>
            <p:cNvSpPr>
              <a:spLocks/>
            </p:cNvSpPr>
            <p:nvPr/>
          </p:nvSpPr>
          <p:spPr>
            <a:xfrm>
              <a:off x="2441271" y="3356007"/>
              <a:ext cx="82602" cy="82602"/>
            </a:xfrm>
            <a:custGeom>
              <a:avLst/>
              <a:gdLst/>
              <a:ahLst/>
              <a:cxnLst/>
              <a:rect l="l" t="t" r="r" b="b"/>
              <a:pathLst>
                <a:path w="3026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26" y="3026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246;p47">
              <a:extLst>
                <a:ext uri="{FF2B5EF4-FFF2-40B4-BE49-F238E27FC236}">
                  <a16:creationId xmlns:a16="http://schemas.microsoft.com/office/drawing/2014/main" id="{9312D33C-53A7-2748-3BC9-CD540FA38FDC}"/>
                </a:ext>
              </a:extLst>
            </p:cNvPr>
            <p:cNvSpPr>
              <a:spLocks/>
            </p:cNvSpPr>
            <p:nvPr/>
          </p:nvSpPr>
          <p:spPr>
            <a:xfrm>
              <a:off x="2441271" y="3470684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247;p47">
              <a:extLst>
                <a:ext uri="{FF2B5EF4-FFF2-40B4-BE49-F238E27FC236}">
                  <a16:creationId xmlns:a16="http://schemas.microsoft.com/office/drawing/2014/main" id="{A6662BDE-4401-915F-5FD0-862758C93E93}"/>
                </a:ext>
              </a:extLst>
            </p:cNvPr>
            <p:cNvSpPr>
              <a:spLocks/>
            </p:cNvSpPr>
            <p:nvPr/>
          </p:nvSpPr>
          <p:spPr>
            <a:xfrm>
              <a:off x="2441271" y="3585334"/>
              <a:ext cx="82602" cy="83039"/>
            </a:xfrm>
            <a:custGeom>
              <a:avLst/>
              <a:gdLst/>
              <a:ahLst/>
              <a:cxnLst/>
              <a:rect l="l" t="t" r="r" b="b"/>
              <a:pathLst>
                <a:path w="3026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26" y="3042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48;p47">
              <a:extLst>
                <a:ext uri="{FF2B5EF4-FFF2-40B4-BE49-F238E27FC236}">
                  <a16:creationId xmlns:a16="http://schemas.microsoft.com/office/drawing/2014/main" id="{3DDEC146-2D68-4210-A23F-7FB74866BDF6}"/>
                </a:ext>
              </a:extLst>
            </p:cNvPr>
            <p:cNvSpPr>
              <a:spLocks/>
            </p:cNvSpPr>
            <p:nvPr/>
          </p:nvSpPr>
          <p:spPr>
            <a:xfrm>
              <a:off x="2555948" y="1520032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49;p47">
              <a:extLst>
                <a:ext uri="{FF2B5EF4-FFF2-40B4-BE49-F238E27FC236}">
                  <a16:creationId xmlns:a16="http://schemas.microsoft.com/office/drawing/2014/main" id="{5CF8A298-B2F8-0CC3-E5D7-C5E526F2AF18}"/>
                </a:ext>
              </a:extLst>
            </p:cNvPr>
            <p:cNvSpPr>
              <a:spLocks/>
            </p:cNvSpPr>
            <p:nvPr/>
          </p:nvSpPr>
          <p:spPr>
            <a:xfrm>
              <a:off x="2555948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50;p47">
              <a:extLst>
                <a:ext uri="{FF2B5EF4-FFF2-40B4-BE49-F238E27FC236}">
                  <a16:creationId xmlns:a16="http://schemas.microsoft.com/office/drawing/2014/main" id="{1CF57D4B-F274-2E04-C493-7C171A723B7B}"/>
                </a:ext>
              </a:extLst>
            </p:cNvPr>
            <p:cNvSpPr>
              <a:spLocks/>
            </p:cNvSpPr>
            <p:nvPr/>
          </p:nvSpPr>
          <p:spPr>
            <a:xfrm>
              <a:off x="2555948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51;p47">
              <a:extLst>
                <a:ext uri="{FF2B5EF4-FFF2-40B4-BE49-F238E27FC236}">
                  <a16:creationId xmlns:a16="http://schemas.microsoft.com/office/drawing/2014/main" id="{6876149A-9FAB-D174-2763-95837A4D9918}"/>
                </a:ext>
              </a:extLst>
            </p:cNvPr>
            <p:cNvSpPr>
              <a:spLocks/>
            </p:cNvSpPr>
            <p:nvPr/>
          </p:nvSpPr>
          <p:spPr>
            <a:xfrm>
              <a:off x="2555948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52;p47">
              <a:extLst>
                <a:ext uri="{FF2B5EF4-FFF2-40B4-BE49-F238E27FC236}">
                  <a16:creationId xmlns:a16="http://schemas.microsoft.com/office/drawing/2014/main" id="{285268F3-98A4-AF1B-E2C9-6CE32D0A51EF}"/>
                </a:ext>
              </a:extLst>
            </p:cNvPr>
            <p:cNvSpPr>
              <a:spLocks/>
            </p:cNvSpPr>
            <p:nvPr/>
          </p:nvSpPr>
          <p:spPr>
            <a:xfrm>
              <a:off x="2555948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3;p47">
              <a:extLst>
                <a:ext uri="{FF2B5EF4-FFF2-40B4-BE49-F238E27FC236}">
                  <a16:creationId xmlns:a16="http://schemas.microsoft.com/office/drawing/2014/main" id="{258D54FF-633E-D6D4-81AB-CDA781F06C5E}"/>
                </a:ext>
              </a:extLst>
            </p:cNvPr>
            <p:cNvSpPr>
              <a:spLocks/>
            </p:cNvSpPr>
            <p:nvPr/>
          </p:nvSpPr>
          <p:spPr>
            <a:xfrm>
              <a:off x="2555948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254;p47">
              <a:extLst>
                <a:ext uri="{FF2B5EF4-FFF2-40B4-BE49-F238E27FC236}">
                  <a16:creationId xmlns:a16="http://schemas.microsoft.com/office/drawing/2014/main" id="{B5D30C89-E2D8-1F39-34EA-5BCB89DE0311}"/>
                </a:ext>
              </a:extLst>
            </p:cNvPr>
            <p:cNvSpPr>
              <a:spLocks/>
            </p:cNvSpPr>
            <p:nvPr/>
          </p:nvSpPr>
          <p:spPr>
            <a:xfrm>
              <a:off x="2555948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255;p47">
              <a:extLst>
                <a:ext uri="{FF2B5EF4-FFF2-40B4-BE49-F238E27FC236}">
                  <a16:creationId xmlns:a16="http://schemas.microsoft.com/office/drawing/2014/main" id="{0703354D-9C53-CBCA-AE9F-7FAAD298A441}"/>
                </a:ext>
              </a:extLst>
            </p:cNvPr>
            <p:cNvSpPr>
              <a:spLocks/>
            </p:cNvSpPr>
            <p:nvPr/>
          </p:nvSpPr>
          <p:spPr>
            <a:xfrm>
              <a:off x="2555948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256;p47">
              <a:extLst>
                <a:ext uri="{FF2B5EF4-FFF2-40B4-BE49-F238E27FC236}">
                  <a16:creationId xmlns:a16="http://schemas.microsoft.com/office/drawing/2014/main" id="{EA4E4138-68AF-74FF-D92B-3EE1E15584FC}"/>
                </a:ext>
              </a:extLst>
            </p:cNvPr>
            <p:cNvSpPr>
              <a:spLocks/>
            </p:cNvSpPr>
            <p:nvPr/>
          </p:nvSpPr>
          <p:spPr>
            <a:xfrm>
              <a:off x="2555948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257;p47">
              <a:extLst>
                <a:ext uri="{FF2B5EF4-FFF2-40B4-BE49-F238E27FC236}">
                  <a16:creationId xmlns:a16="http://schemas.microsoft.com/office/drawing/2014/main" id="{37DDF9C3-A99D-4FD8-123C-AE13170DBBB2}"/>
                </a:ext>
              </a:extLst>
            </p:cNvPr>
            <p:cNvSpPr>
              <a:spLocks/>
            </p:cNvSpPr>
            <p:nvPr/>
          </p:nvSpPr>
          <p:spPr>
            <a:xfrm>
              <a:off x="2555948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258;p47">
              <a:extLst>
                <a:ext uri="{FF2B5EF4-FFF2-40B4-BE49-F238E27FC236}">
                  <a16:creationId xmlns:a16="http://schemas.microsoft.com/office/drawing/2014/main" id="{300EC35B-A728-6D70-0C3E-7BCD98B51CCC}"/>
                </a:ext>
              </a:extLst>
            </p:cNvPr>
            <p:cNvSpPr>
              <a:spLocks/>
            </p:cNvSpPr>
            <p:nvPr/>
          </p:nvSpPr>
          <p:spPr>
            <a:xfrm>
              <a:off x="2670624" y="163468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59;p47">
              <a:extLst>
                <a:ext uri="{FF2B5EF4-FFF2-40B4-BE49-F238E27FC236}">
                  <a16:creationId xmlns:a16="http://schemas.microsoft.com/office/drawing/2014/main" id="{28295558-3996-2B5E-884C-8FCCC4E0573C}"/>
                </a:ext>
              </a:extLst>
            </p:cNvPr>
            <p:cNvSpPr>
              <a:spLocks/>
            </p:cNvSpPr>
            <p:nvPr/>
          </p:nvSpPr>
          <p:spPr>
            <a:xfrm>
              <a:off x="2670624" y="174935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260;p47">
              <a:extLst>
                <a:ext uri="{FF2B5EF4-FFF2-40B4-BE49-F238E27FC236}">
                  <a16:creationId xmlns:a16="http://schemas.microsoft.com/office/drawing/2014/main" id="{E0791012-FF68-70BA-EB45-9882DF758F66}"/>
                </a:ext>
              </a:extLst>
            </p:cNvPr>
            <p:cNvSpPr>
              <a:spLocks/>
            </p:cNvSpPr>
            <p:nvPr/>
          </p:nvSpPr>
          <p:spPr>
            <a:xfrm>
              <a:off x="2670624" y="1864035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261;p47">
              <a:extLst>
                <a:ext uri="{FF2B5EF4-FFF2-40B4-BE49-F238E27FC236}">
                  <a16:creationId xmlns:a16="http://schemas.microsoft.com/office/drawing/2014/main" id="{B524CADC-2535-8CBA-E0C9-DA6E07C1AAE8}"/>
                </a:ext>
              </a:extLst>
            </p:cNvPr>
            <p:cNvSpPr>
              <a:spLocks/>
            </p:cNvSpPr>
            <p:nvPr/>
          </p:nvSpPr>
          <p:spPr>
            <a:xfrm>
              <a:off x="2670624" y="197912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262;p47">
              <a:extLst>
                <a:ext uri="{FF2B5EF4-FFF2-40B4-BE49-F238E27FC236}">
                  <a16:creationId xmlns:a16="http://schemas.microsoft.com/office/drawing/2014/main" id="{C092B292-A6D6-1098-999C-1C0755250DC1}"/>
                </a:ext>
              </a:extLst>
            </p:cNvPr>
            <p:cNvSpPr>
              <a:spLocks/>
            </p:cNvSpPr>
            <p:nvPr/>
          </p:nvSpPr>
          <p:spPr>
            <a:xfrm>
              <a:off x="2670624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63;p47">
              <a:extLst>
                <a:ext uri="{FF2B5EF4-FFF2-40B4-BE49-F238E27FC236}">
                  <a16:creationId xmlns:a16="http://schemas.microsoft.com/office/drawing/2014/main" id="{4D76DE20-A276-4F66-E96D-E2682F43F4E1}"/>
                </a:ext>
              </a:extLst>
            </p:cNvPr>
            <p:cNvSpPr>
              <a:spLocks/>
            </p:cNvSpPr>
            <p:nvPr/>
          </p:nvSpPr>
          <p:spPr>
            <a:xfrm>
              <a:off x="2785274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264;p47">
              <a:extLst>
                <a:ext uri="{FF2B5EF4-FFF2-40B4-BE49-F238E27FC236}">
                  <a16:creationId xmlns:a16="http://schemas.microsoft.com/office/drawing/2014/main" id="{7CBC0D57-4103-80D7-6876-534A4E26526E}"/>
                </a:ext>
              </a:extLst>
            </p:cNvPr>
            <p:cNvSpPr>
              <a:spLocks/>
            </p:cNvSpPr>
            <p:nvPr/>
          </p:nvSpPr>
          <p:spPr>
            <a:xfrm>
              <a:off x="2785274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265;p47">
              <a:extLst>
                <a:ext uri="{FF2B5EF4-FFF2-40B4-BE49-F238E27FC236}">
                  <a16:creationId xmlns:a16="http://schemas.microsoft.com/office/drawing/2014/main" id="{508152BA-B357-CD39-EEC5-F013DC783522}"/>
                </a:ext>
              </a:extLst>
            </p:cNvPr>
            <p:cNvSpPr>
              <a:spLocks/>
            </p:cNvSpPr>
            <p:nvPr/>
          </p:nvSpPr>
          <p:spPr>
            <a:xfrm>
              <a:off x="2785274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266;p47">
              <a:extLst>
                <a:ext uri="{FF2B5EF4-FFF2-40B4-BE49-F238E27FC236}">
                  <a16:creationId xmlns:a16="http://schemas.microsoft.com/office/drawing/2014/main" id="{BB535E5A-CE76-F5EE-A34E-9F0D82E05C0A}"/>
                </a:ext>
              </a:extLst>
            </p:cNvPr>
            <p:cNvSpPr>
              <a:spLocks/>
            </p:cNvSpPr>
            <p:nvPr/>
          </p:nvSpPr>
          <p:spPr>
            <a:xfrm>
              <a:off x="2785274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267;p47">
              <a:extLst>
                <a:ext uri="{FF2B5EF4-FFF2-40B4-BE49-F238E27FC236}">
                  <a16:creationId xmlns:a16="http://schemas.microsoft.com/office/drawing/2014/main" id="{33AF0B51-016F-D30F-26A6-BC205486F304}"/>
                </a:ext>
              </a:extLst>
            </p:cNvPr>
            <p:cNvSpPr>
              <a:spLocks/>
            </p:cNvSpPr>
            <p:nvPr/>
          </p:nvSpPr>
          <p:spPr>
            <a:xfrm>
              <a:off x="2785274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268;p47">
              <a:extLst>
                <a:ext uri="{FF2B5EF4-FFF2-40B4-BE49-F238E27FC236}">
                  <a16:creationId xmlns:a16="http://schemas.microsoft.com/office/drawing/2014/main" id="{4B9A7202-2724-AE40-044B-C58DBFA64346}"/>
                </a:ext>
              </a:extLst>
            </p:cNvPr>
            <p:cNvSpPr>
              <a:spLocks/>
            </p:cNvSpPr>
            <p:nvPr/>
          </p:nvSpPr>
          <p:spPr>
            <a:xfrm>
              <a:off x="2899951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269;p47">
              <a:extLst>
                <a:ext uri="{FF2B5EF4-FFF2-40B4-BE49-F238E27FC236}">
                  <a16:creationId xmlns:a16="http://schemas.microsoft.com/office/drawing/2014/main" id="{38A1E3E7-2B03-BC0B-4B69-3FFA0D2DD7E3}"/>
                </a:ext>
              </a:extLst>
            </p:cNvPr>
            <p:cNvSpPr>
              <a:spLocks/>
            </p:cNvSpPr>
            <p:nvPr/>
          </p:nvSpPr>
          <p:spPr>
            <a:xfrm>
              <a:off x="2899951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270;p47">
              <a:extLst>
                <a:ext uri="{FF2B5EF4-FFF2-40B4-BE49-F238E27FC236}">
                  <a16:creationId xmlns:a16="http://schemas.microsoft.com/office/drawing/2014/main" id="{7E4233D4-E9A1-61A1-F110-FB4BF8470B61}"/>
                </a:ext>
              </a:extLst>
            </p:cNvPr>
            <p:cNvSpPr>
              <a:spLocks/>
            </p:cNvSpPr>
            <p:nvPr/>
          </p:nvSpPr>
          <p:spPr>
            <a:xfrm>
              <a:off x="2899951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271;p47">
              <a:extLst>
                <a:ext uri="{FF2B5EF4-FFF2-40B4-BE49-F238E27FC236}">
                  <a16:creationId xmlns:a16="http://schemas.microsoft.com/office/drawing/2014/main" id="{BD204EF5-6CDC-DEF9-BF9D-CF564980353D}"/>
                </a:ext>
              </a:extLst>
            </p:cNvPr>
            <p:cNvSpPr>
              <a:spLocks/>
            </p:cNvSpPr>
            <p:nvPr/>
          </p:nvSpPr>
          <p:spPr>
            <a:xfrm>
              <a:off x="2899951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272;p47">
              <a:extLst>
                <a:ext uri="{FF2B5EF4-FFF2-40B4-BE49-F238E27FC236}">
                  <a16:creationId xmlns:a16="http://schemas.microsoft.com/office/drawing/2014/main" id="{60276AC2-1598-2D9A-9B06-71B4E3412974}"/>
                </a:ext>
              </a:extLst>
            </p:cNvPr>
            <p:cNvSpPr>
              <a:spLocks/>
            </p:cNvSpPr>
            <p:nvPr/>
          </p:nvSpPr>
          <p:spPr>
            <a:xfrm>
              <a:off x="3014628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273;p47">
              <a:extLst>
                <a:ext uri="{FF2B5EF4-FFF2-40B4-BE49-F238E27FC236}">
                  <a16:creationId xmlns:a16="http://schemas.microsoft.com/office/drawing/2014/main" id="{033D5F47-06A9-7AB8-10A9-AA43E038D49F}"/>
                </a:ext>
              </a:extLst>
            </p:cNvPr>
            <p:cNvSpPr>
              <a:spLocks/>
            </p:cNvSpPr>
            <p:nvPr/>
          </p:nvSpPr>
          <p:spPr>
            <a:xfrm>
              <a:off x="3014628" y="255247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274;p47">
              <a:extLst>
                <a:ext uri="{FF2B5EF4-FFF2-40B4-BE49-F238E27FC236}">
                  <a16:creationId xmlns:a16="http://schemas.microsoft.com/office/drawing/2014/main" id="{EA190CB3-D1E1-6C53-CBC2-5EFBCC89C2DC}"/>
                </a:ext>
              </a:extLst>
            </p:cNvPr>
            <p:cNvSpPr>
              <a:spLocks/>
            </p:cNvSpPr>
            <p:nvPr/>
          </p:nvSpPr>
          <p:spPr>
            <a:xfrm>
              <a:off x="3014628" y="2667564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275;p47">
              <a:extLst>
                <a:ext uri="{FF2B5EF4-FFF2-40B4-BE49-F238E27FC236}">
                  <a16:creationId xmlns:a16="http://schemas.microsoft.com/office/drawing/2014/main" id="{BB1F39C4-561C-7238-4EB4-65804913F1EE}"/>
                </a:ext>
              </a:extLst>
            </p:cNvPr>
            <p:cNvSpPr>
              <a:spLocks/>
            </p:cNvSpPr>
            <p:nvPr/>
          </p:nvSpPr>
          <p:spPr>
            <a:xfrm>
              <a:off x="3014628" y="278224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276;p47">
              <a:extLst>
                <a:ext uri="{FF2B5EF4-FFF2-40B4-BE49-F238E27FC236}">
                  <a16:creationId xmlns:a16="http://schemas.microsoft.com/office/drawing/2014/main" id="{DF961C55-41E1-E203-D533-A1A08F731179}"/>
                </a:ext>
              </a:extLst>
            </p:cNvPr>
            <p:cNvSpPr>
              <a:spLocks/>
            </p:cNvSpPr>
            <p:nvPr/>
          </p:nvSpPr>
          <p:spPr>
            <a:xfrm>
              <a:off x="3014628" y="289691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277;p47">
              <a:extLst>
                <a:ext uri="{FF2B5EF4-FFF2-40B4-BE49-F238E27FC236}">
                  <a16:creationId xmlns:a16="http://schemas.microsoft.com/office/drawing/2014/main" id="{AF1F27FB-902D-D733-37BC-C1D484EC31DC}"/>
                </a:ext>
              </a:extLst>
            </p:cNvPr>
            <p:cNvSpPr>
              <a:spLocks/>
            </p:cNvSpPr>
            <p:nvPr/>
          </p:nvSpPr>
          <p:spPr>
            <a:xfrm>
              <a:off x="3014628" y="3011567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278;p47">
              <a:extLst>
                <a:ext uri="{FF2B5EF4-FFF2-40B4-BE49-F238E27FC236}">
                  <a16:creationId xmlns:a16="http://schemas.microsoft.com/office/drawing/2014/main" id="{33334B8E-C9A7-114D-9F94-1D2EB0C24316}"/>
                </a:ext>
              </a:extLst>
            </p:cNvPr>
            <p:cNvSpPr>
              <a:spLocks/>
            </p:cNvSpPr>
            <p:nvPr/>
          </p:nvSpPr>
          <p:spPr>
            <a:xfrm>
              <a:off x="3014628" y="312624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279;p47">
              <a:extLst>
                <a:ext uri="{FF2B5EF4-FFF2-40B4-BE49-F238E27FC236}">
                  <a16:creationId xmlns:a16="http://schemas.microsoft.com/office/drawing/2014/main" id="{BDF2D118-8571-B4F5-CF39-7DA474301A10}"/>
                </a:ext>
              </a:extLst>
            </p:cNvPr>
            <p:cNvSpPr>
              <a:spLocks/>
            </p:cNvSpPr>
            <p:nvPr/>
          </p:nvSpPr>
          <p:spPr>
            <a:xfrm>
              <a:off x="3129277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280;p47">
              <a:extLst>
                <a:ext uri="{FF2B5EF4-FFF2-40B4-BE49-F238E27FC236}">
                  <a16:creationId xmlns:a16="http://schemas.microsoft.com/office/drawing/2014/main" id="{0127FA8B-487E-AD7D-DA24-55AA4480AE7E}"/>
                </a:ext>
              </a:extLst>
            </p:cNvPr>
            <p:cNvSpPr>
              <a:spLocks/>
            </p:cNvSpPr>
            <p:nvPr/>
          </p:nvSpPr>
          <p:spPr>
            <a:xfrm>
              <a:off x="3129277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281;p47">
              <a:extLst>
                <a:ext uri="{FF2B5EF4-FFF2-40B4-BE49-F238E27FC236}">
                  <a16:creationId xmlns:a16="http://schemas.microsoft.com/office/drawing/2014/main" id="{20429269-A54C-F5AE-B4B4-7968AED54A39}"/>
                </a:ext>
              </a:extLst>
            </p:cNvPr>
            <p:cNvSpPr>
              <a:spLocks/>
            </p:cNvSpPr>
            <p:nvPr/>
          </p:nvSpPr>
          <p:spPr>
            <a:xfrm>
              <a:off x="3129277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282;p47">
              <a:extLst>
                <a:ext uri="{FF2B5EF4-FFF2-40B4-BE49-F238E27FC236}">
                  <a16:creationId xmlns:a16="http://schemas.microsoft.com/office/drawing/2014/main" id="{EFB559C6-858C-3A52-223B-A9EF736B9D11}"/>
                </a:ext>
              </a:extLst>
            </p:cNvPr>
            <p:cNvSpPr>
              <a:spLocks/>
            </p:cNvSpPr>
            <p:nvPr/>
          </p:nvSpPr>
          <p:spPr>
            <a:xfrm>
              <a:off x="3129277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283;p47">
              <a:extLst>
                <a:ext uri="{FF2B5EF4-FFF2-40B4-BE49-F238E27FC236}">
                  <a16:creationId xmlns:a16="http://schemas.microsoft.com/office/drawing/2014/main" id="{980A8A9A-A3FE-7E27-9D6E-354739737C72}"/>
                </a:ext>
              </a:extLst>
            </p:cNvPr>
            <p:cNvSpPr>
              <a:spLocks/>
            </p:cNvSpPr>
            <p:nvPr/>
          </p:nvSpPr>
          <p:spPr>
            <a:xfrm>
              <a:off x="3129277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284;p47">
              <a:extLst>
                <a:ext uri="{FF2B5EF4-FFF2-40B4-BE49-F238E27FC236}">
                  <a16:creationId xmlns:a16="http://schemas.microsoft.com/office/drawing/2014/main" id="{160E1998-BBC3-D449-FCF3-49602656BF26}"/>
                </a:ext>
              </a:extLst>
            </p:cNvPr>
            <p:cNvSpPr>
              <a:spLocks/>
            </p:cNvSpPr>
            <p:nvPr/>
          </p:nvSpPr>
          <p:spPr>
            <a:xfrm>
              <a:off x="3129277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285;p47">
              <a:extLst>
                <a:ext uri="{FF2B5EF4-FFF2-40B4-BE49-F238E27FC236}">
                  <a16:creationId xmlns:a16="http://schemas.microsoft.com/office/drawing/2014/main" id="{FA6E372C-4DF6-0C4E-2D31-1F8DCBFC2F0A}"/>
                </a:ext>
              </a:extLst>
            </p:cNvPr>
            <p:cNvSpPr>
              <a:spLocks/>
            </p:cNvSpPr>
            <p:nvPr/>
          </p:nvSpPr>
          <p:spPr>
            <a:xfrm>
              <a:off x="3129277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286;p47">
              <a:extLst>
                <a:ext uri="{FF2B5EF4-FFF2-40B4-BE49-F238E27FC236}">
                  <a16:creationId xmlns:a16="http://schemas.microsoft.com/office/drawing/2014/main" id="{F72631FC-C14E-0CED-5965-5C0D06D0D5A9}"/>
                </a:ext>
              </a:extLst>
            </p:cNvPr>
            <p:cNvSpPr>
              <a:spLocks/>
            </p:cNvSpPr>
            <p:nvPr/>
          </p:nvSpPr>
          <p:spPr>
            <a:xfrm>
              <a:off x="3244391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287;p47">
              <a:extLst>
                <a:ext uri="{FF2B5EF4-FFF2-40B4-BE49-F238E27FC236}">
                  <a16:creationId xmlns:a16="http://schemas.microsoft.com/office/drawing/2014/main" id="{C98B7275-F2FF-0F9D-7021-ABA14B0567D9}"/>
                </a:ext>
              </a:extLst>
            </p:cNvPr>
            <p:cNvSpPr>
              <a:spLocks/>
            </p:cNvSpPr>
            <p:nvPr/>
          </p:nvSpPr>
          <p:spPr>
            <a:xfrm>
              <a:off x="3244391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288;p47">
              <a:extLst>
                <a:ext uri="{FF2B5EF4-FFF2-40B4-BE49-F238E27FC236}">
                  <a16:creationId xmlns:a16="http://schemas.microsoft.com/office/drawing/2014/main" id="{5F421537-1AEF-FD9A-9F72-5CC679C79814}"/>
                </a:ext>
              </a:extLst>
            </p:cNvPr>
            <p:cNvSpPr>
              <a:spLocks/>
            </p:cNvSpPr>
            <p:nvPr/>
          </p:nvSpPr>
          <p:spPr>
            <a:xfrm>
              <a:off x="3244391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289;p47">
              <a:extLst>
                <a:ext uri="{FF2B5EF4-FFF2-40B4-BE49-F238E27FC236}">
                  <a16:creationId xmlns:a16="http://schemas.microsoft.com/office/drawing/2014/main" id="{A681D0C4-2AAA-901C-CF4F-6FB815FDA4FF}"/>
                </a:ext>
              </a:extLst>
            </p:cNvPr>
            <p:cNvSpPr>
              <a:spLocks/>
            </p:cNvSpPr>
            <p:nvPr/>
          </p:nvSpPr>
          <p:spPr>
            <a:xfrm>
              <a:off x="3244391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290;p47">
              <a:extLst>
                <a:ext uri="{FF2B5EF4-FFF2-40B4-BE49-F238E27FC236}">
                  <a16:creationId xmlns:a16="http://schemas.microsoft.com/office/drawing/2014/main" id="{2CBBE95A-6561-A265-9423-EF6868F8A4D7}"/>
                </a:ext>
              </a:extLst>
            </p:cNvPr>
            <p:cNvSpPr>
              <a:spLocks/>
            </p:cNvSpPr>
            <p:nvPr/>
          </p:nvSpPr>
          <p:spPr>
            <a:xfrm>
              <a:off x="3244391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291;p47">
              <a:extLst>
                <a:ext uri="{FF2B5EF4-FFF2-40B4-BE49-F238E27FC236}">
                  <a16:creationId xmlns:a16="http://schemas.microsoft.com/office/drawing/2014/main" id="{EEF51FFB-067C-84F4-ABCA-1C5F79220D9E}"/>
                </a:ext>
              </a:extLst>
            </p:cNvPr>
            <p:cNvSpPr>
              <a:spLocks/>
            </p:cNvSpPr>
            <p:nvPr/>
          </p:nvSpPr>
          <p:spPr>
            <a:xfrm>
              <a:off x="3244391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292;p47">
              <a:extLst>
                <a:ext uri="{FF2B5EF4-FFF2-40B4-BE49-F238E27FC236}">
                  <a16:creationId xmlns:a16="http://schemas.microsoft.com/office/drawing/2014/main" id="{5460EA8A-0DBF-24D2-0E5D-6C028F047FC5}"/>
                </a:ext>
              </a:extLst>
            </p:cNvPr>
            <p:cNvSpPr>
              <a:spLocks/>
            </p:cNvSpPr>
            <p:nvPr/>
          </p:nvSpPr>
          <p:spPr>
            <a:xfrm>
              <a:off x="3244391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293;p47">
              <a:extLst>
                <a:ext uri="{FF2B5EF4-FFF2-40B4-BE49-F238E27FC236}">
                  <a16:creationId xmlns:a16="http://schemas.microsoft.com/office/drawing/2014/main" id="{E1D29E52-45D9-67E0-3B4D-CFF865D31B65}"/>
                </a:ext>
              </a:extLst>
            </p:cNvPr>
            <p:cNvSpPr>
              <a:spLocks/>
            </p:cNvSpPr>
            <p:nvPr/>
          </p:nvSpPr>
          <p:spPr>
            <a:xfrm>
              <a:off x="3244391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294;p47">
              <a:extLst>
                <a:ext uri="{FF2B5EF4-FFF2-40B4-BE49-F238E27FC236}">
                  <a16:creationId xmlns:a16="http://schemas.microsoft.com/office/drawing/2014/main" id="{5DE99C8E-E3A7-E517-D573-C2342E9F3179}"/>
                </a:ext>
              </a:extLst>
            </p:cNvPr>
            <p:cNvSpPr>
              <a:spLocks/>
            </p:cNvSpPr>
            <p:nvPr/>
          </p:nvSpPr>
          <p:spPr>
            <a:xfrm>
              <a:off x="3244391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295;p47">
              <a:extLst>
                <a:ext uri="{FF2B5EF4-FFF2-40B4-BE49-F238E27FC236}">
                  <a16:creationId xmlns:a16="http://schemas.microsoft.com/office/drawing/2014/main" id="{FCFACF50-C4B6-E325-1FB7-B0BB86ABF3A5}"/>
                </a:ext>
              </a:extLst>
            </p:cNvPr>
            <p:cNvSpPr>
              <a:spLocks/>
            </p:cNvSpPr>
            <p:nvPr/>
          </p:nvSpPr>
          <p:spPr>
            <a:xfrm>
              <a:off x="3244391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296;p47">
              <a:extLst>
                <a:ext uri="{FF2B5EF4-FFF2-40B4-BE49-F238E27FC236}">
                  <a16:creationId xmlns:a16="http://schemas.microsoft.com/office/drawing/2014/main" id="{26595CDE-52E7-8E49-FF19-AEE0CAF5C815}"/>
                </a:ext>
              </a:extLst>
            </p:cNvPr>
            <p:cNvSpPr>
              <a:spLocks/>
            </p:cNvSpPr>
            <p:nvPr/>
          </p:nvSpPr>
          <p:spPr>
            <a:xfrm>
              <a:off x="3244391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297;p47">
              <a:extLst>
                <a:ext uri="{FF2B5EF4-FFF2-40B4-BE49-F238E27FC236}">
                  <a16:creationId xmlns:a16="http://schemas.microsoft.com/office/drawing/2014/main" id="{0B1E708B-02AF-18AF-7AC6-9FB63583607D}"/>
                </a:ext>
              </a:extLst>
            </p:cNvPr>
            <p:cNvSpPr>
              <a:spLocks/>
            </p:cNvSpPr>
            <p:nvPr/>
          </p:nvSpPr>
          <p:spPr>
            <a:xfrm>
              <a:off x="3359067" y="174935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298;p47">
              <a:extLst>
                <a:ext uri="{FF2B5EF4-FFF2-40B4-BE49-F238E27FC236}">
                  <a16:creationId xmlns:a16="http://schemas.microsoft.com/office/drawing/2014/main" id="{8C508D31-B5C2-68F2-DD7F-A5C397527B87}"/>
                </a:ext>
              </a:extLst>
            </p:cNvPr>
            <p:cNvSpPr>
              <a:spLocks/>
            </p:cNvSpPr>
            <p:nvPr/>
          </p:nvSpPr>
          <p:spPr>
            <a:xfrm>
              <a:off x="3359067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299;p47">
              <a:extLst>
                <a:ext uri="{FF2B5EF4-FFF2-40B4-BE49-F238E27FC236}">
                  <a16:creationId xmlns:a16="http://schemas.microsoft.com/office/drawing/2014/main" id="{9F90FDA2-59CB-B22B-0110-1800EE0657A0}"/>
                </a:ext>
              </a:extLst>
            </p:cNvPr>
            <p:cNvSpPr>
              <a:spLocks/>
            </p:cNvSpPr>
            <p:nvPr/>
          </p:nvSpPr>
          <p:spPr>
            <a:xfrm>
              <a:off x="3359067" y="2208475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300;p47">
              <a:extLst>
                <a:ext uri="{FF2B5EF4-FFF2-40B4-BE49-F238E27FC236}">
                  <a16:creationId xmlns:a16="http://schemas.microsoft.com/office/drawing/2014/main" id="{6FE25495-DCF3-CF36-A5A4-58A42B25B132}"/>
                </a:ext>
              </a:extLst>
            </p:cNvPr>
            <p:cNvSpPr>
              <a:spLocks/>
            </p:cNvSpPr>
            <p:nvPr/>
          </p:nvSpPr>
          <p:spPr>
            <a:xfrm>
              <a:off x="3359067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301;p47">
              <a:extLst>
                <a:ext uri="{FF2B5EF4-FFF2-40B4-BE49-F238E27FC236}">
                  <a16:creationId xmlns:a16="http://schemas.microsoft.com/office/drawing/2014/main" id="{7ACD2F85-6F20-2968-AE54-F4699F1E66DF}"/>
                </a:ext>
              </a:extLst>
            </p:cNvPr>
            <p:cNvSpPr>
              <a:spLocks/>
            </p:cNvSpPr>
            <p:nvPr/>
          </p:nvSpPr>
          <p:spPr>
            <a:xfrm>
              <a:off x="3359067" y="243780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302;p47">
              <a:extLst>
                <a:ext uri="{FF2B5EF4-FFF2-40B4-BE49-F238E27FC236}">
                  <a16:creationId xmlns:a16="http://schemas.microsoft.com/office/drawing/2014/main" id="{A3B76F6A-9415-D9AF-B9A9-C76178202D79}"/>
                </a:ext>
              </a:extLst>
            </p:cNvPr>
            <p:cNvSpPr>
              <a:spLocks/>
            </p:cNvSpPr>
            <p:nvPr/>
          </p:nvSpPr>
          <p:spPr>
            <a:xfrm>
              <a:off x="3359067" y="255247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303;p47">
              <a:extLst>
                <a:ext uri="{FF2B5EF4-FFF2-40B4-BE49-F238E27FC236}">
                  <a16:creationId xmlns:a16="http://schemas.microsoft.com/office/drawing/2014/main" id="{34B14C95-655B-28F5-E1A2-B0F49A67396C}"/>
                </a:ext>
              </a:extLst>
            </p:cNvPr>
            <p:cNvSpPr>
              <a:spLocks/>
            </p:cNvSpPr>
            <p:nvPr/>
          </p:nvSpPr>
          <p:spPr>
            <a:xfrm>
              <a:off x="3359067" y="278224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304;p47">
              <a:extLst>
                <a:ext uri="{FF2B5EF4-FFF2-40B4-BE49-F238E27FC236}">
                  <a16:creationId xmlns:a16="http://schemas.microsoft.com/office/drawing/2014/main" id="{B3457948-D6CB-FEBA-712E-1A3000C99D46}"/>
                </a:ext>
              </a:extLst>
            </p:cNvPr>
            <p:cNvSpPr>
              <a:spLocks/>
            </p:cNvSpPr>
            <p:nvPr/>
          </p:nvSpPr>
          <p:spPr>
            <a:xfrm>
              <a:off x="3359067" y="289691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305;p47">
              <a:extLst>
                <a:ext uri="{FF2B5EF4-FFF2-40B4-BE49-F238E27FC236}">
                  <a16:creationId xmlns:a16="http://schemas.microsoft.com/office/drawing/2014/main" id="{EC898A2F-1023-E361-6A02-6632611CDB2C}"/>
                </a:ext>
              </a:extLst>
            </p:cNvPr>
            <p:cNvSpPr>
              <a:spLocks/>
            </p:cNvSpPr>
            <p:nvPr/>
          </p:nvSpPr>
          <p:spPr>
            <a:xfrm>
              <a:off x="3359067" y="3011567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306;p47">
              <a:extLst>
                <a:ext uri="{FF2B5EF4-FFF2-40B4-BE49-F238E27FC236}">
                  <a16:creationId xmlns:a16="http://schemas.microsoft.com/office/drawing/2014/main" id="{BFB3EE51-965F-F73C-CF2B-7B1B524E5406}"/>
                </a:ext>
              </a:extLst>
            </p:cNvPr>
            <p:cNvSpPr>
              <a:spLocks/>
            </p:cNvSpPr>
            <p:nvPr/>
          </p:nvSpPr>
          <p:spPr>
            <a:xfrm>
              <a:off x="3359067" y="312624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307;p47">
              <a:extLst>
                <a:ext uri="{FF2B5EF4-FFF2-40B4-BE49-F238E27FC236}">
                  <a16:creationId xmlns:a16="http://schemas.microsoft.com/office/drawing/2014/main" id="{9E23EEAB-8D7F-11F3-7DEB-029D658D7DD6}"/>
                </a:ext>
              </a:extLst>
            </p:cNvPr>
            <p:cNvSpPr>
              <a:spLocks/>
            </p:cNvSpPr>
            <p:nvPr/>
          </p:nvSpPr>
          <p:spPr>
            <a:xfrm>
              <a:off x="3359067" y="3240921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308;p47">
              <a:extLst>
                <a:ext uri="{FF2B5EF4-FFF2-40B4-BE49-F238E27FC236}">
                  <a16:creationId xmlns:a16="http://schemas.microsoft.com/office/drawing/2014/main" id="{003DEA72-D1F3-1B27-2D17-D659225BFFAB}"/>
                </a:ext>
              </a:extLst>
            </p:cNvPr>
            <p:cNvSpPr>
              <a:spLocks/>
            </p:cNvSpPr>
            <p:nvPr/>
          </p:nvSpPr>
          <p:spPr>
            <a:xfrm>
              <a:off x="3359067" y="3356007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309;p47">
              <a:extLst>
                <a:ext uri="{FF2B5EF4-FFF2-40B4-BE49-F238E27FC236}">
                  <a16:creationId xmlns:a16="http://schemas.microsoft.com/office/drawing/2014/main" id="{BDD56DB2-75A8-F6CC-D80B-20EBB407B94E}"/>
                </a:ext>
              </a:extLst>
            </p:cNvPr>
            <p:cNvSpPr>
              <a:spLocks/>
            </p:cNvSpPr>
            <p:nvPr/>
          </p:nvSpPr>
          <p:spPr>
            <a:xfrm>
              <a:off x="3359067" y="347068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310;p47">
              <a:extLst>
                <a:ext uri="{FF2B5EF4-FFF2-40B4-BE49-F238E27FC236}">
                  <a16:creationId xmlns:a16="http://schemas.microsoft.com/office/drawing/2014/main" id="{6A1446DD-9255-97B1-DB2D-BBC5DD114D99}"/>
                </a:ext>
              </a:extLst>
            </p:cNvPr>
            <p:cNvSpPr>
              <a:spLocks/>
            </p:cNvSpPr>
            <p:nvPr/>
          </p:nvSpPr>
          <p:spPr>
            <a:xfrm>
              <a:off x="3359067" y="358533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311;p47">
              <a:extLst>
                <a:ext uri="{FF2B5EF4-FFF2-40B4-BE49-F238E27FC236}">
                  <a16:creationId xmlns:a16="http://schemas.microsoft.com/office/drawing/2014/main" id="{A783CB76-2BF9-0349-88FC-42D1A0676D01}"/>
                </a:ext>
              </a:extLst>
            </p:cNvPr>
            <p:cNvSpPr>
              <a:spLocks/>
            </p:cNvSpPr>
            <p:nvPr/>
          </p:nvSpPr>
          <p:spPr>
            <a:xfrm>
              <a:off x="3359067" y="3700010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312;p47">
              <a:extLst>
                <a:ext uri="{FF2B5EF4-FFF2-40B4-BE49-F238E27FC236}">
                  <a16:creationId xmlns:a16="http://schemas.microsoft.com/office/drawing/2014/main" id="{9F1B6311-239D-B5C5-333A-D98BBF58368C}"/>
                </a:ext>
              </a:extLst>
            </p:cNvPr>
            <p:cNvSpPr>
              <a:spLocks/>
            </p:cNvSpPr>
            <p:nvPr/>
          </p:nvSpPr>
          <p:spPr>
            <a:xfrm>
              <a:off x="3473717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313;p47">
              <a:extLst>
                <a:ext uri="{FF2B5EF4-FFF2-40B4-BE49-F238E27FC236}">
                  <a16:creationId xmlns:a16="http://schemas.microsoft.com/office/drawing/2014/main" id="{7DD186CE-3A9D-4546-99AC-65AC7AAB2453}"/>
                </a:ext>
              </a:extLst>
            </p:cNvPr>
            <p:cNvSpPr>
              <a:spLocks/>
            </p:cNvSpPr>
            <p:nvPr/>
          </p:nvSpPr>
          <p:spPr>
            <a:xfrm>
              <a:off x="3473717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314;p47">
              <a:extLst>
                <a:ext uri="{FF2B5EF4-FFF2-40B4-BE49-F238E27FC236}">
                  <a16:creationId xmlns:a16="http://schemas.microsoft.com/office/drawing/2014/main" id="{571C3C51-63EF-90B2-0572-865BABC764CF}"/>
                </a:ext>
              </a:extLst>
            </p:cNvPr>
            <p:cNvSpPr>
              <a:spLocks/>
            </p:cNvSpPr>
            <p:nvPr/>
          </p:nvSpPr>
          <p:spPr>
            <a:xfrm>
              <a:off x="3473717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315;p47">
              <a:extLst>
                <a:ext uri="{FF2B5EF4-FFF2-40B4-BE49-F238E27FC236}">
                  <a16:creationId xmlns:a16="http://schemas.microsoft.com/office/drawing/2014/main" id="{11BA7E7A-8443-0C69-DB12-850AE491B403}"/>
                </a:ext>
              </a:extLst>
            </p:cNvPr>
            <p:cNvSpPr>
              <a:spLocks/>
            </p:cNvSpPr>
            <p:nvPr/>
          </p:nvSpPr>
          <p:spPr>
            <a:xfrm>
              <a:off x="3473717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316;p47">
              <a:extLst>
                <a:ext uri="{FF2B5EF4-FFF2-40B4-BE49-F238E27FC236}">
                  <a16:creationId xmlns:a16="http://schemas.microsoft.com/office/drawing/2014/main" id="{23B1F927-662C-D537-95B6-2ADA23D5B061}"/>
                </a:ext>
              </a:extLst>
            </p:cNvPr>
            <p:cNvSpPr>
              <a:spLocks/>
            </p:cNvSpPr>
            <p:nvPr/>
          </p:nvSpPr>
          <p:spPr>
            <a:xfrm>
              <a:off x="3473717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317;p47">
              <a:extLst>
                <a:ext uri="{FF2B5EF4-FFF2-40B4-BE49-F238E27FC236}">
                  <a16:creationId xmlns:a16="http://schemas.microsoft.com/office/drawing/2014/main" id="{C34BE055-00E2-DE3F-7BB5-422B76EE5830}"/>
                </a:ext>
              </a:extLst>
            </p:cNvPr>
            <p:cNvSpPr>
              <a:spLocks/>
            </p:cNvSpPr>
            <p:nvPr/>
          </p:nvSpPr>
          <p:spPr>
            <a:xfrm>
              <a:off x="3473717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318;p47">
              <a:extLst>
                <a:ext uri="{FF2B5EF4-FFF2-40B4-BE49-F238E27FC236}">
                  <a16:creationId xmlns:a16="http://schemas.microsoft.com/office/drawing/2014/main" id="{FFD323F1-EF00-38C1-A5A2-DD512AE2564B}"/>
                </a:ext>
              </a:extLst>
            </p:cNvPr>
            <p:cNvSpPr>
              <a:spLocks/>
            </p:cNvSpPr>
            <p:nvPr/>
          </p:nvSpPr>
          <p:spPr>
            <a:xfrm>
              <a:off x="3473717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319;p47">
              <a:extLst>
                <a:ext uri="{FF2B5EF4-FFF2-40B4-BE49-F238E27FC236}">
                  <a16:creationId xmlns:a16="http://schemas.microsoft.com/office/drawing/2014/main" id="{48BFA40E-3B7D-8E0D-B34D-8B5598B1C9C5}"/>
                </a:ext>
              </a:extLst>
            </p:cNvPr>
            <p:cNvSpPr>
              <a:spLocks/>
            </p:cNvSpPr>
            <p:nvPr/>
          </p:nvSpPr>
          <p:spPr>
            <a:xfrm>
              <a:off x="3473717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320;p47">
              <a:extLst>
                <a:ext uri="{FF2B5EF4-FFF2-40B4-BE49-F238E27FC236}">
                  <a16:creationId xmlns:a16="http://schemas.microsoft.com/office/drawing/2014/main" id="{C2ED84F1-2078-747C-269E-E1AEB0C41627}"/>
                </a:ext>
              </a:extLst>
            </p:cNvPr>
            <p:cNvSpPr>
              <a:spLocks/>
            </p:cNvSpPr>
            <p:nvPr/>
          </p:nvSpPr>
          <p:spPr>
            <a:xfrm>
              <a:off x="3473717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321;p47">
              <a:extLst>
                <a:ext uri="{FF2B5EF4-FFF2-40B4-BE49-F238E27FC236}">
                  <a16:creationId xmlns:a16="http://schemas.microsoft.com/office/drawing/2014/main" id="{908D127A-90AE-6280-8F45-A07D893B99DC}"/>
                </a:ext>
              </a:extLst>
            </p:cNvPr>
            <p:cNvSpPr>
              <a:spLocks/>
            </p:cNvSpPr>
            <p:nvPr/>
          </p:nvSpPr>
          <p:spPr>
            <a:xfrm>
              <a:off x="3473717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322;p47">
              <a:extLst>
                <a:ext uri="{FF2B5EF4-FFF2-40B4-BE49-F238E27FC236}">
                  <a16:creationId xmlns:a16="http://schemas.microsoft.com/office/drawing/2014/main" id="{71F762DA-1484-2EA4-6BAC-9900D5827F1F}"/>
                </a:ext>
              </a:extLst>
            </p:cNvPr>
            <p:cNvSpPr>
              <a:spLocks/>
            </p:cNvSpPr>
            <p:nvPr/>
          </p:nvSpPr>
          <p:spPr>
            <a:xfrm>
              <a:off x="3473717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323;p47">
              <a:extLst>
                <a:ext uri="{FF2B5EF4-FFF2-40B4-BE49-F238E27FC236}">
                  <a16:creationId xmlns:a16="http://schemas.microsoft.com/office/drawing/2014/main" id="{CF5791E0-4F44-742D-5E9A-553FA6D944C1}"/>
                </a:ext>
              </a:extLst>
            </p:cNvPr>
            <p:cNvSpPr>
              <a:spLocks/>
            </p:cNvSpPr>
            <p:nvPr/>
          </p:nvSpPr>
          <p:spPr>
            <a:xfrm>
              <a:off x="3473717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324;p47">
              <a:extLst>
                <a:ext uri="{FF2B5EF4-FFF2-40B4-BE49-F238E27FC236}">
                  <a16:creationId xmlns:a16="http://schemas.microsoft.com/office/drawing/2014/main" id="{83D39949-CE9B-395E-FA83-DE3F98A60293}"/>
                </a:ext>
              </a:extLst>
            </p:cNvPr>
            <p:cNvSpPr>
              <a:spLocks/>
            </p:cNvSpPr>
            <p:nvPr/>
          </p:nvSpPr>
          <p:spPr>
            <a:xfrm>
              <a:off x="3473717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5325;p47">
              <a:extLst>
                <a:ext uri="{FF2B5EF4-FFF2-40B4-BE49-F238E27FC236}">
                  <a16:creationId xmlns:a16="http://schemas.microsoft.com/office/drawing/2014/main" id="{F813BB65-C0A5-D15B-A02E-6F40D80BAF25}"/>
                </a:ext>
              </a:extLst>
            </p:cNvPr>
            <p:cNvSpPr>
              <a:spLocks/>
            </p:cNvSpPr>
            <p:nvPr/>
          </p:nvSpPr>
          <p:spPr>
            <a:xfrm>
              <a:off x="3473717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5326;p47">
              <a:extLst>
                <a:ext uri="{FF2B5EF4-FFF2-40B4-BE49-F238E27FC236}">
                  <a16:creationId xmlns:a16="http://schemas.microsoft.com/office/drawing/2014/main" id="{9FED985C-4313-1112-5797-0FAECC8A6066}"/>
                </a:ext>
              </a:extLst>
            </p:cNvPr>
            <p:cNvSpPr>
              <a:spLocks/>
            </p:cNvSpPr>
            <p:nvPr/>
          </p:nvSpPr>
          <p:spPr>
            <a:xfrm>
              <a:off x="3473717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5327;p47">
              <a:extLst>
                <a:ext uri="{FF2B5EF4-FFF2-40B4-BE49-F238E27FC236}">
                  <a16:creationId xmlns:a16="http://schemas.microsoft.com/office/drawing/2014/main" id="{874C698F-604D-7BAF-8062-ECF719542683}"/>
                </a:ext>
              </a:extLst>
            </p:cNvPr>
            <p:cNvSpPr>
              <a:spLocks/>
            </p:cNvSpPr>
            <p:nvPr/>
          </p:nvSpPr>
          <p:spPr>
            <a:xfrm>
              <a:off x="3588394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5328;p47">
              <a:extLst>
                <a:ext uri="{FF2B5EF4-FFF2-40B4-BE49-F238E27FC236}">
                  <a16:creationId xmlns:a16="http://schemas.microsoft.com/office/drawing/2014/main" id="{484FDC61-AF04-4C19-3681-5E4E32A56B04}"/>
                </a:ext>
              </a:extLst>
            </p:cNvPr>
            <p:cNvSpPr>
              <a:spLocks/>
            </p:cNvSpPr>
            <p:nvPr/>
          </p:nvSpPr>
          <p:spPr>
            <a:xfrm>
              <a:off x="3588394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5329;p47">
              <a:extLst>
                <a:ext uri="{FF2B5EF4-FFF2-40B4-BE49-F238E27FC236}">
                  <a16:creationId xmlns:a16="http://schemas.microsoft.com/office/drawing/2014/main" id="{E0395822-CD1F-D355-CDDD-663882160637}"/>
                </a:ext>
              </a:extLst>
            </p:cNvPr>
            <p:cNvSpPr>
              <a:spLocks/>
            </p:cNvSpPr>
            <p:nvPr/>
          </p:nvSpPr>
          <p:spPr>
            <a:xfrm>
              <a:off x="3588394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5330;p47">
              <a:extLst>
                <a:ext uri="{FF2B5EF4-FFF2-40B4-BE49-F238E27FC236}">
                  <a16:creationId xmlns:a16="http://schemas.microsoft.com/office/drawing/2014/main" id="{5DE03C63-73C2-E6FB-4629-2D5A571C390F}"/>
                </a:ext>
              </a:extLst>
            </p:cNvPr>
            <p:cNvSpPr>
              <a:spLocks/>
            </p:cNvSpPr>
            <p:nvPr/>
          </p:nvSpPr>
          <p:spPr>
            <a:xfrm>
              <a:off x="3588394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5331;p47">
              <a:extLst>
                <a:ext uri="{FF2B5EF4-FFF2-40B4-BE49-F238E27FC236}">
                  <a16:creationId xmlns:a16="http://schemas.microsoft.com/office/drawing/2014/main" id="{BEB02A19-20DD-6829-F90C-B0179AFB87D9}"/>
                </a:ext>
              </a:extLst>
            </p:cNvPr>
            <p:cNvSpPr>
              <a:spLocks/>
            </p:cNvSpPr>
            <p:nvPr/>
          </p:nvSpPr>
          <p:spPr>
            <a:xfrm>
              <a:off x="3588394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5332;p47">
              <a:extLst>
                <a:ext uri="{FF2B5EF4-FFF2-40B4-BE49-F238E27FC236}">
                  <a16:creationId xmlns:a16="http://schemas.microsoft.com/office/drawing/2014/main" id="{B4D4BC0E-25CA-B135-9E23-72296230B337}"/>
                </a:ext>
              </a:extLst>
            </p:cNvPr>
            <p:cNvSpPr>
              <a:spLocks/>
            </p:cNvSpPr>
            <p:nvPr/>
          </p:nvSpPr>
          <p:spPr>
            <a:xfrm>
              <a:off x="3588394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5333;p47">
              <a:extLst>
                <a:ext uri="{FF2B5EF4-FFF2-40B4-BE49-F238E27FC236}">
                  <a16:creationId xmlns:a16="http://schemas.microsoft.com/office/drawing/2014/main" id="{09DE4E81-A8C4-71ED-7F5E-BC0343F6A663}"/>
                </a:ext>
              </a:extLst>
            </p:cNvPr>
            <p:cNvSpPr>
              <a:spLocks/>
            </p:cNvSpPr>
            <p:nvPr/>
          </p:nvSpPr>
          <p:spPr>
            <a:xfrm>
              <a:off x="3588394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5334;p47">
              <a:extLst>
                <a:ext uri="{FF2B5EF4-FFF2-40B4-BE49-F238E27FC236}">
                  <a16:creationId xmlns:a16="http://schemas.microsoft.com/office/drawing/2014/main" id="{A2F698B5-F4F5-1FFA-1627-EE223D50C181}"/>
                </a:ext>
              </a:extLst>
            </p:cNvPr>
            <p:cNvSpPr>
              <a:spLocks/>
            </p:cNvSpPr>
            <p:nvPr/>
          </p:nvSpPr>
          <p:spPr>
            <a:xfrm>
              <a:off x="3588394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335;p47">
              <a:extLst>
                <a:ext uri="{FF2B5EF4-FFF2-40B4-BE49-F238E27FC236}">
                  <a16:creationId xmlns:a16="http://schemas.microsoft.com/office/drawing/2014/main" id="{070787CA-5268-4910-735E-EF2B3CF0EFEF}"/>
                </a:ext>
              </a:extLst>
            </p:cNvPr>
            <p:cNvSpPr>
              <a:spLocks/>
            </p:cNvSpPr>
            <p:nvPr/>
          </p:nvSpPr>
          <p:spPr>
            <a:xfrm>
              <a:off x="3588394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5336;p47">
              <a:extLst>
                <a:ext uri="{FF2B5EF4-FFF2-40B4-BE49-F238E27FC236}">
                  <a16:creationId xmlns:a16="http://schemas.microsoft.com/office/drawing/2014/main" id="{283F2DE6-AFF6-5473-6C69-2DB3DE70B95A}"/>
                </a:ext>
              </a:extLst>
            </p:cNvPr>
            <p:cNvSpPr>
              <a:spLocks/>
            </p:cNvSpPr>
            <p:nvPr/>
          </p:nvSpPr>
          <p:spPr>
            <a:xfrm>
              <a:off x="3588394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5337;p47">
              <a:extLst>
                <a:ext uri="{FF2B5EF4-FFF2-40B4-BE49-F238E27FC236}">
                  <a16:creationId xmlns:a16="http://schemas.microsoft.com/office/drawing/2014/main" id="{00D61AFA-6360-811E-C73F-4951BC786A39}"/>
                </a:ext>
              </a:extLst>
            </p:cNvPr>
            <p:cNvSpPr>
              <a:spLocks/>
            </p:cNvSpPr>
            <p:nvPr/>
          </p:nvSpPr>
          <p:spPr>
            <a:xfrm>
              <a:off x="3588394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338;p47">
              <a:extLst>
                <a:ext uri="{FF2B5EF4-FFF2-40B4-BE49-F238E27FC236}">
                  <a16:creationId xmlns:a16="http://schemas.microsoft.com/office/drawing/2014/main" id="{A6DCCE98-A0B4-C6E0-1C96-8C426B0F0D19}"/>
                </a:ext>
              </a:extLst>
            </p:cNvPr>
            <p:cNvSpPr>
              <a:spLocks/>
            </p:cNvSpPr>
            <p:nvPr/>
          </p:nvSpPr>
          <p:spPr>
            <a:xfrm>
              <a:off x="3588394" y="3356007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5339;p47">
              <a:extLst>
                <a:ext uri="{FF2B5EF4-FFF2-40B4-BE49-F238E27FC236}">
                  <a16:creationId xmlns:a16="http://schemas.microsoft.com/office/drawing/2014/main" id="{8B57A79F-BF05-13DD-BED7-109CA363294D}"/>
                </a:ext>
              </a:extLst>
            </p:cNvPr>
            <p:cNvSpPr>
              <a:spLocks/>
            </p:cNvSpPr>
            <p:nvPr/>
          </p:nvSpPr>
          <p:spPr>
            <a:xfrm>
              <a:off x="3588394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5340;p47">
              <a:extLst>
                <a:ext uri="{FF2B5EF4-FFF2-40B4-BE49-F238E27FC236}">
                  <a16:creationId xmlns:a16="http://schemas.microsoft.com/office/drawing/2014/main" id="{DF08BD9B-31BB-7218-62EB-28A6336FA527}"/>
                </a:ext>
              </a:extLst>
            </p:cNvPr>
            <p:cNvSpPr>
              <a:spLocks/>
            </p:cNvSpPr>
            <p:nvPr/>
          </p:nvSpPr>
          <p:spPr>
            <a:xfrm>
              <a:off x="3588394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5341;p47">
              <a:extLst>
                <a:ext uri="{FF2B5EF4-FFF2-40B4-BE49-F238E27FC236}">
                  <a16:creationId xmlns:a16="http://schemas.microsoft.com/office/drawing/2014/main" id="{076A92FF-149B-7D3F-1475-C658B0CBBF2B}"/>
                </a:ext>
              </a:extLst>
            </p:cNvPr>
            <p:cNvSpPr>
              <a:spLocks/>
            </p:cNvSpPr>
            <p:nvPr/>
          </p:nvSpPr>
          <p:spPr>
            <a:xfrm>
              <a:off x="3703071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5342;p47">
              <a:extLst>
                <a:ext uri="{FF2B5EF4-FFF2-40B4-BE49-F238E27FC236}">
                  <a16:creationId xmlns:a16="http://schemas.microsoft.com/office/drawing/2014/main" id="{5DAF6728-B53A-956D-1CC2-BEFA8E6C982B}"/>
                </a:ext>
              </a:extLst>
            </p:cNvPr>
            <p:cNvSpPr>
              <a:spLocks/>
            </p:cNvSpPr>
            <p:nvPr/>
          </p:nvSpPr>
          <p:spPr>
            <a:xfrm>
              <a:off x="3703071" y="2208475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5343;p47">
              <a:extLst>
                <a:ext uri="{FF2B5EF4-FFF2-40B4-BE49-F238E27FC236}">
                  <a16:creationId xmlns:a16="http://schemas.microsoft.com/office/drawing/2014/main" id="{FCEEE8DD-39DF-3073-1111-8E7FC2EB7A7E}"/>
                </a:ext>
              </a:extLst>
            </p:cNvPr>
            <p:cNvSpPr>
              <a:spLocks/>
            </p:cNvSpPr>
            <p:nvPr/>
          </p:nvSpPr>
          <p:spPr>
            <a:xfrm>
              <a:off x="3703071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344;p47">
              <a:extLst>
                <a:ext uri="{FF2B5EF4-FFF2-40B4-BE49-F238E27FC236}">
                  <a16:creationId xmlns:a16="http://schemas.microsoft.com/office/drawing/2014/main" id="{80FD89E9-8A98-6E75-C040-6F402E5BFB53}"/>
                </a:ext>
              </a:extLst>
            </p:cNvPr>
            <p:cNvSpPr>
              <a:spLocks/>
            </p:cNvSpPr>
            <p:nvPr/>
          </p:nvSpPr>
          <p:spPr>
            <a:xfrm>
              <a:off x="3703071" y="243780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5345;p47">
              <a:extLst>
                <a:ext uri="{FF2B5EF4-FFF2-40B4-BE49-F238E27FC236}">
                  <a16:creationId xmlns:a16="http://schemas.microsoft.com/office/drawing/2014/main" id="{89A45D52-D050-1577-FEB6-F9A8BE8A1F8A}"/>
                </a:ext>
              </a:extLst>
            </p:cNvPr>
            <p:cNvSpPr>
              <a:spLocks/>
            </p:cNvSpPr>
            <p:nvPr/>
          </p:nvSpPr>
          <p:spPr>
            <a:xfrm>
              <a:off x="3703071" y="255247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5346;p47">
              <a:extLst>
                <a:ext uri="{FF2B5EF4-FFF2-40B4-BE49-F238E27FC236}">
                  <a16:creationId xmlns:a16="http://schemas.microsoft.com/office/drawing/2014/main" id="{2C291BFB-2D8D-9E7E-538E-7695B681FB60}"/>
                </a:ext>
              </a:extLst>
            </p:cNvPr>
            <p:cNvSpPr>
              <a:spLocks/>
            </p:cNvSpPr>
            <p:nvPr/>
          </p:nvSpPr>
          <p:spPr>
            <a:xfrm>
              <a:off x="3703071" y="2667564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5347;p47">
              <a:extLst>
                <a:ext uri="{FF2B5EF4-FFF2-40B4-BE49-F238E27FC236}">
                  <a16:creationId xmlns:a16="http://schemas.microsoft.com/office/drawing/2014/main" id="{529A4071-24CC-29EA-1AB4-B9F87B89B329}"/>
                </a:ext>
              </a:extLst>
            </p:cNvPr>
            <p:cNvSpPr>
              <a:spLocks/>
            </p:cNvSpPr>
            <p:nvPr/>
          </p:nvSpPr>
          <p:spPr>
            <a:xfrm>
              <a:off x="3703071" y="278224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5348;p47">
              <a:extLst>
                <a:ext uri="{FF2B5EF4-FFF2-40B4-BE49-F238E27FC236}">
                  <a16:creationId xmlns:a16="http://schemas.microsoft.com/office/drawing/2014/main" id="{A24AEAE6-72F4-382A-F461-0E0AFCEE1F09}"/>
                </a:ext>
              </a:extLst>
            </p:cNvPr>
            <p:cNvSpPr>
              <a:spLocks/>
            </p:cNvSpPr>
            <p:nvPr/>
          </p:nvSpPr>
          <p:spPr>
            <a:xfrm>
              <a:off x="3703071" y="289691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349;p47">
              <a:extLst>
                <a:ext uri="{FF2B5EF4-FFF2-40B4-BE49-F238E27FC236}">
                  <a16:creationId xmlns:a16="http://schemas.microsoft.com/office/drawing/2014/main" id="{0CF34387-21D7-8159-E31C-D572BFCD036D}"/>
                </a:ext>
              </a:extLst>
            </p:cNvPr>
            <p:cNvSpPr>
              <a:spLocks/>
            </p:cNvSpPr>
            <p:nvPr/>
          </p:nvSpPr>
          <p:spPr>
            <a:xfrm>
              <a:off x="3703071" y="3011567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350;p47">
              <a:extLst>
                <a:ext uri="{FF2B5EF4-FFF2-40B4-BE49-F238E27FC236}">
                  <a16:creationId xmlns:a16="http://schemas.microsoft.com/office/drawing/2014/main" id="{305E27B1-BBB0-4875-E2FC-73D58DE24362}"/>
                </a:ext>
              </a:extLst>
            </p:cNvPr>
            <p:cNvSpPr>
              <a:spLocks/>
            </p:cNvSpPr>
            <p:nvPr/>
          </p:nvSpPr>
          <p:spPr>
            <a:xfrm>
              <a:off x="3703071" y="312624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351;p47">
              <a:extLst>
                <a:ext uri="{FF2B5EF4-FFF2-40B4-BE49-F238E27FC236}">
                  <a16:creationId xmlns:a16="http://schemas.microsoft.com/office/drawing/2014/main" id="{4A7CB819-AF65-516A-D9E3-8274CBCC5895}"/>
                </a:ext>
              </a:extLst>
            </p:cNvPr>
            <p:cNvSpPr>
              <a:spLocks/>
            </p:cNvSpPr>
            <p:nvPr/>
          </p:nvSpPr>
          <p:spPr>
            <a:xfrm>
              <a:off x="3703071" y="3240921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5352;p47">
              <a:extLst>
                <a:ext uri="{FF2B5EF4-FFF2-40B4-BE49-F238E27FC236}">
                  <a16:creationId xmlns:a16="http://schemas.microsoft.com/office/drawing/2014/main" id="{45F6B2DC-EDD7-054A-B492-388A82FD86C2}"/>
                </a:ext>
              </a:extLst>
            </p:cNvPr>
            <p:cNvSpPr>
              <a:spLocks/>
            </p:cNvSpPr>
            <p:nvPr/>
          </p:nvSpPr>
          <p:spPr>
            <a:xfrm>
              <a:off x="3703071" y="3356007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5353;p47">
              <a:extLst>
                <a:ext uri="{FF2B5EF4-FFF2-40B4-BE49-F238E27FC236}">
                  <a16:creationId xmlns:a16="http://schemas.microsoft.com/office/drawing/2014/main" id="{8DC62BCC-EF26-865D-124E-ED57D62A2233}"/>
                </a:ext>
              </a:extLst>
            </p:cNvPr>
            <p:cNvSpPr>
              <a:spLocks/>
            </p:cNvSpPr>
            <p:nvPr/>
          </p:nvSpPr>
          <p:spPr>
            <a:xfrm>
              <a:off x="3703071" y="358533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5354;p47">
              <a:extLst>
                <a:ext uri="{FF2B5EF4-FFF2-40B4-BE49-F238E27FC236}">
                  <a16:creationId xmlns:a16="http://schemas.microsoft.com/office/drawing/2014/main" id="{070C6E18-2B8C-B4B7-CD78-F6AB4BF8F760}"/>
                </a:ext>
              </a:extLst>
            </p:cNvPr>
            <p:cNvSpPr>
              <a:spLocks/>
            </p:cNvSpPr>
            <p:nvPr/>
          </p:nvSpPr>
          <p:spPr>
            <a:xfrm>
              <a:off x="3817720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5355;p47">
              <a:extLst>
                <a:ext uri="{FF2B5EF4-FFF2-40B4-BE49-F238E27FC236}">
                  <a16:creationId xmlns:a16="http://schemas.microsoft.com/office/drawing/2014/main" id="{2EF49DA0-5807-383D-3AE5-D750A4C903FC}"/>
                </a:ext>
              </a:extLst>
            </p:cNvPr>
            <p:cNvSpPr>
              <a:spLocks/>
            </p:cNvSpPr>
            <p:nvPr/>
          </p:nvSpPr>
          <p:spPr>
            <a:xfrm>
              <a:off x="3817720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5356;p47">
              <a:extLst>
                <a:ext uri="{FF2B5EF4-FFF2-40B4-BE49-F238E27FC236}">
                  <a16:creationId xmlns:a16="http://schemas.microsoft.com/office/drawing/2014/main" id="{27775E1D-ABD4-05A0-6221-60046553FD7E}"/>
                </a:ext>
              </a:extLst>
            </p:cNvPr>
            <p:cNvSpPr>
              <a:spLocks/>
            </p:cNvSpPr>
            <p:nvPr/>
          </p:nvSpPr>
          <p:spPr>
            <a:xfrm>
              <a:off x="3817720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5357;p47">
              <a:extLst>
                <a:ext uri="{FF2B5EF4-FFF2-40B4-BE49-F238E27FC236}">
                  <a16:creationId xmlns:a16="http://schemas.microsoft.com/office/drawing/2014/main" id="{C116C651-DB54-7B34-329A-32672DE08372}"/>
                </a:ext>
              </a:extLst>
            </p:cNvPr>
            <p:cNvSpPr>
              <a:spLocks/>
            </p:cNvSpPr>
            <p:nvPr/>
          </p:nvSpPr>
          <p:spPr>
            <a:xfrm>
              <a:off x="3817720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5358;p47">
              <a:extLst>
                <a:ext uri="{FF2B5EF4-FFF2-40B4-BE49-F238E27FC236}">
                  <a16:creationId xmlns:a16="http://schemas.microsoft.com/office/drawing/2014/main" id="{5FDA86A6-9670-D37B-12C1-97E4C3C4D281}"/>
                </a:ext>
              </a:extLst>
            </p:cNvPr>
            <p:cNvSpPr>
              <a:spLocks/>
            </p:cNvSpPr>
            <p:nvPr/>
          </p:nvSpPr>
          <p:spPr>
            <a:xfrm>
              <a:off x="3817720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5359;p47">
              <a:extLst>
                <a:ext uri="{FF2B5EF4-FFF2-40B4-BE49-F238E27FC236}">
                  <a16:creationId xmlns:a16="http://schemas.microsoft.com/office/drawing/2014/main" id="{D1DF043C-34BB-1262-7B8A-D960C08054A0}"/>
                </a:ext>
              </a:extLst>
            </p:cNvPr>
            <p:cNvSpPr>
              <a:spLocks/>
            </p:cNvSpPr>
            <p:nvPr/>
          </p:nvSpPr>
          <p:spPr>
            <a:xfrm>
              <a:off x="3817720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5360;p47">
              <a:extLst>
                <a:ext uri="{FF2B5EF4-FFF2-40B4-BE49-F238E27FC236}">
                  <a16:creationId xmlns:a16="http://schemas.microsoft.com/office/drawing/2014/main" id="{C8B470F1-72FD-ACDA-7CF0-9816F58226F0}"/>
                </a:ext>
              </a:extLst>
            </p:cNvPr>
            <p:cNvSpPr>
              <a:spLocks/>
            </p:cNvSpPr>
            <p:nvPr/>
          </p:nvSpPr>
          <p:spPr>
            <a:xfrm>
              <a:off x="3817720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5361;p47">
              <a:extLst>
                <a:ext uri="{FF2B5EF4-FFF2-40B4-BE49-F238E27FC236}">
                  <a16:creationId xmlns:a16="http://schemas.microsoft.com/office/drawing/2014/main" id="{A6290CED-F4C5-E965-8FA3-F7DA9FCCE34C}"/>
                </a:ext>
              </a:extLst>
            </p:cNvPr>
            <p:cNvSpPr>
              <a:spLocks/>
            </p:cNvSpPr>
            <p:nvPr/>
          </p:nvSpPr>
          <p:spPr>
            <a:xfrm>
              <a:off x="3817720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5362;p47">
              <a:extLst>
                <a:ext uri="{FF2B5EF4-FFF2-40B4-BE49-F238E27FC236}">
                  <a16:creationId xmlns:a16="http://schemas.microsoft.com/office/drawing/2014/main" id="{7ABEE47A-31CA-DF23-CFED-390CD1E92680}"/>
                </a:ext>
              </a:extLst>
            </p:cNvPr>
            <p:cNvSpPr>
              <a:spLocks/>
            </p:cNvSpPr>
            <p:nvPr/>
          </p:nvSpPr>
          <p:spPr>
            <a:xfrm>
              <a:off x="3817720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5363;p47">
              <a:extLst>
                <a:ext uri="{FF2B5EF4-FFF2-40B4-BE49-F238E27FC236}">
                  <a16:creationId xmlns:a16="http://schemas.microsoft.com/office/drawing/2014/main" id="{8DFA4918-15FF-425B-D298-0B01CE5E5E68}"/>
                </a:ext>
              </a:extLst>
            </p:cNvPr>
            <p:cNvSpPr>
              <a:spLocks/>
            </p:cNvSpPr>
            <p:nvPr/>
          </p:nvSpPr>
          <p:spPr>
            <a:xfrm>
              <a:off x="3817720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5364;p47">
              <a:extLst>
                <a:ext uri="{FF2B5EF4-FFF2-40B4-BE49-F238E27FC236}">
                  <a16:creationId xmlns:a16="http://schemas.microsoft.com/office/drawing/2014/main" id="{C402F26C-AB0F-D12E-4040-15CD69F0D391}"/>
                </a:ext>
              </a:extLst>
            </p:cNvPr>
            <p:cNvSpPr>
              <a:spLocks/>
            </p:cNvSpPr>
            <p:nvPr/>
          </p:nvSpPr>
          <p:spPr>
            <a:xfrm>
              <a:off x="3817720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5365;p47">
              <a:extLst>
                <a:ext uri="{FF2B5EF4-FFF2-40B4-BE49-F238E27FC236}">
                  <a16:creationId xmlns:a16="http://schemas.microsoft.com/office/drawing/2014/main" id="{1094582D-D45B-219D-0E48-EA1697207FE8}"/>
                </a:ext>
              </a:extLst>
            </p:cNvPr>
            <p:cNvSpPr>
              <a:spLocks/>
            </p:cNvSpPr>
            <p:nvPr/>
          </p:nvSpPr>
          <p:spPr>
            <a:xfrm>
              <a:off x="3932834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5366;p47">
              <a:extLst>
                <a:ext uri="{FF2B5EF4-FFF2-40B4-BE49-F238E27FC236}">
                  <a16:creationId xmlns:a16="http://schemas.microsoft.com/office/drawing/2014/main" id="{C3AAB3D0-B9EE-BBC2-5FE1-FB552953BFEA}"/>
                </a:ext>
              </a:extLst>
            </p:cNvPr>
            <p:cNvSpPr>
              <a:spLocks/>
            </p:cNvSpPr>
            <p:nvPr/>
          </p:nvSpPr>
          <p:spPr>
            <a:xfrm>
              <a:off x="3932834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5367;p47">
              <a:extLst>
                <a:ext uri="{FF2B5EF4-FFF2-40B4-BE49-F238E27FC236}">
                  <a16:creationId xmlns:a16="http://schemas.microsoft.com/office/drawing/2014/main" id="{E99B9636-8B1E-041E-25BE-E9AE652F705F}"/>
                </a:ext>
              </a:extLst>
            </p:cNvPr>
            <p:cNvSpPr>
              <a:spLocks/>
            </p:cNvSpPr>
            <p:nvPr/>
          </p:nvSpPr>
          <p:spPr>
            <a:xfrm>
              <a:off x="3932834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5368;p47">
              <a:extLst>
                <a:ext uri="{FF2B5EF4-FFF2-40B4-BE49-F238E27FC236}">
                  <a16:creationId xmlns:a16="http://schemas.microsoft.com/office/drawing/2014/main" id="{8C470BD3-020B-DBEB-A983-1C48979F84E1}"/>
                </a:ext>
              </a:extLst>
            </p:cNvPr>
            <p:cNvSpPr>
              <a:spLocks/>
            </p:cNvSpPr>
            <p:nvPr/>
          </p:nvSpPr>
          <p:spPr>
            <a:xfrm>
              <a:off x="3932834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5369;p47">
              <a:extLst>
                <a:ext uri="{FF2B5EF4-FFF2-40B4-BE49-F238E27FC236}">
                  <a16:creationId xmlns:a16="http://schemas.microsoft.com/office/drawing/2014/main" id="{CC65E20B-F8CF-04A1-8CB2-1B7113B6CCC4}"/>
                </a:ext>
              </a:extLst>
            </p:cNvPr>
            <p:cNvSpPr>
              <a:spLocks/>
            </p:cNvSpPr>
            <p:nvPr/>
          </p:nvSpPr>
          <p:spPr>
            <a:xfrm>
              <a:off x="3932834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5370;p47">
              <a:extLst>
                <a:ext uri="{FF2B5EF4-FFF2-40B4-BE49-F238E27FC236}">
                  <a16:creationId xmlns:a16="http://schemas.microsoft.com/office/drawing/2014/main" id="{6B0C6EE4-DA3A-6532-1E78-4E72A8DD00B0}"/>
                </a:ext>
              </a:extLst>
            </p:cNvPr>
            <p:cNvSpPr>
              <a:spLocks/>
            </p:cNvSpPr>
            <p:nvPr/>
          </p:nvSpPr>
          <p:spPr>
            <a:xfrm>
              <a:off x="3932834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5371;p47">
              <a:extLst>
                <a:ext uri="{FF2B5EF4-FFF2-40B4-BE49-F238E27FC236}">
                  <a16:creationId xmlns:a16="http://schemas.microsoft.com/office/drawing/2014/main" id="{0BBEE5ED-779A-327D-57E5-E605CECCC0B9}"/>
                </a:ext>
              </a:extLst>
            </p:cNvPr>
            <p:cNvSpPr>
              <a:spLocks/>
            </p:cNvSpPr>
            <p:nvPr/>
          </p:nvSpPr>
          <p:spPr>
            <a:xfrm>
              <a:off x="3932834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5372;p47">
              <a:extLst>
                <a:ext uri="{FF2B5EF4-FFF2-40B4-BE49-F238E27FC236}">
                  <a16:creationId xmlns:a16="http://schemas.microsoft.com/office/drawing/2014/main" id="{3DD23EFB-D989-A0DA-5B2E-25E1A31C0712}"/>
                </a:ext>
              </a:extLst>
            </p:cNvPr>
            <p:cNvSpPr>
              <a:spLocks/>
            </p:cNvSpPr>
            <p:nvPr/>
          </p:nvSpPr>
          <p:spPr>
            <a:xfrm>
              <a:off x="3932834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5373;p47">
              <a:extLst>
                <a:ext uri="{FF2B5EF4-FFF2-40B4-BE49-F238E27FC236}">
                  <a16:creationId xmlns:a16="http://schemas.microsoft.com/office/drawing/2014/main" id="{05359A28-4C57-D6B3-5222-7D7A663427CE}"/>
                </a:ext>
              </a:extLst>
            </p:cNvPr>
            <p:cNvSpPr>
              <a:spLocks/>
            </p:cNvSpPr>
            <p:nvPr/>
          </p:nvSpPr>
          <p:spPr>
            <a:xfrm>
              <a:off x="3932834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5374;p47">
              <a:extLst>
                <a:ext uri="{FF2B5EF4-FFF2-40B4-BE49-F238E27FC236}">
                  <a16:creationId xmlns:a16="http://schemas.microsoft.com/office/drawing/2014/main" id="{6D8FE38A-66B3-F723-953D-2A86A11F0995}"/>
                </a:ext>
              </a:extLst>
            </p:cNvPr>
            <p:cNvSpPr>
              <a:spLocks/>
            </p:cNvSpPr>
            <p:nvPr/>
          </p:nvSpPr>
          <p:spPr>
            <a:xfrm>
              <a:off x="3932834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5375;p47">
              <a:extLst>
                <a:ext uri="{FF2B5EF4-FFF2-40B4-BE49-F238E27FC236}">
                  <a16:creationId xmlns:a16="http://schemas.microsoft.com/office/drawing/2014/main" id="{75D7FE65-CCED-4AFC-741C-07E44E218984}"/>
                </a:ext>
              </a:extLst>
            </p:cNvPr>
            <p:cNvSpPr>
              <a:spLocks/>
            </p:cNvSpPr>
            <p:nvPr/>
          </p:nvSpPr>
          <p:spPr>
            <a:xfrm>
              <a:off x="3932834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5376;p47">
              <a:extLst>
                <a:ext uri="{FF2B5EF4-FFF2-40B4-BE49-F238E27FC236}">
                  <a16:creationId xmlns:a16="http://schemas.microsoft.com/office/drawing/2014/main" id="{811B6BE2-DF7E-2CC8-F7F2-E8A6CD163FC2}"/>
                </a:ext>
              </a:extLst>
            </p:cNvPr>
            <p:cNvSpPr>
              <a:spLocks/>
            </p:cNvSpPr>
            <p:nvPr/>
          </p:nvSpPr>
          <p:spPr>
            <a:xfrm>
              <a:off x="3932834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5377;p47">
              <a:extLst>
                <a:ext uri="{FF2B5EF4-FFF2-40B4-BE49-F238E27FC236}">
                  <a16:creationId xmlns:a16="http://schemas.microsoft.com/office/drawing/2014/main" id="{FBEEFDF4-8363-C941-4192-778B1921916B}"/>
                </a:ext>
              </a:extLst>
            </p:cNvPr>
            <p:cNvSpPr>
              <a:spLocks/>
            </p:cNvSpPr>
            <p:nvPr/>
          </p:nvSpPr>
          <p:spPr>
            <a:xfrm>
              <a:off x="3932834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5378;p47">
              <a:extLst>
                <a:ext uri="{FF2B5EF4-FFF2-40B4-BE49-F238E27FC236}">
                  <a16:creationId xmlns:a16="http://schemas.microsoft.com/office/drawing/2014/main" id="{24D4FBFC-2554-D2FF-492F-CD31A832A316}"/>
                </a:ext>
              </a:extLst>
            </p:cNvPr>
            <p:cNvSpPr>
              <a:spLocks/>
            </p:cNvSpPr>
            <p:nvPr/>
          </p:nvSpPr>
          <p:spPr>
            <a:xfrm>
              <a:off x="4047483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5379;p47">
              <a:extLst>
                <a:ext uri="{FF2B5EF4-FFF2-40B4-BE49-F238E27FC236}">
                  <a16:creationId xmlns:a16="http://schemas.microsoft.com/office/drawing/2014/main" id="{F6CB0268-A395-A3C7-EF91-7AA5E734FF7C}"/>
                </a:ext>
              </a:extLst>
            </p:cNvPr>
            <p:cNvSpPr>
              <a:spLocks/>
            </p:cNvSpPr>
            <p:nvPr/>
          </p:nvSpPr>
          <p:spPr>
            <a:xfrm>
              <a:off x="4047483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5380;p47">
              <a:extLst>
                <a:ext uri="{FF2B5EF4-FFF2-40B4-BE49-F238E27FC236}">
                  <a16:creationId xmlns:a16="http://schemas.microsoft.com/office/drawing/2014/main" id="{0EF8F65D-B662-F24B-214D-77563A31B5F0}"/>
                </a:ext>
              </a:extLst>
            </p:cNvPr>
            <p:cNvSpPr>
              <a:spLocks/>
            </p:cNvSpPr>
            <p:nvPr/>
          </p:nvSpPr>
          <p:spPr>
            <a:xfrm>
              <a:off x="4047483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5381;p47">
              <a:extLst>
                <a:ext uri="{FF2B5EF4-FFF2-40B4-BE49-F238E27FC236}">
                  <a16:creationId xmlns:a16="http://schemas.microsoft.com/office/drawing/2014/main" id="{6AFF12B3-6C39-2404-F411-7FF981988724}"/>
                </a:ext>
              </a:extLst>
            </p:cNvPr>
            <p:cNvSpPr>
              <a:spLocks/>
            </p:cNvSpPr>
            <p:nvPr/>
          </p:nvSpPr>
          <p:spPr>
            <a:xfrm>
              <a:off x="4047483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5382;p47">
              <a:extLst>
                <a:ext uri="{FF2B5EF4-FFF2-40B4-BE49-F238E27FC236}">
                  <a16:creationId xmlns:a16="http://schemas.microsoft.com/office/drawing/2014/main" id="{6DB825DB-7D42-DA9E-B460-89AA87C4A1F0}"/>
                </a:ext>
              </a:extLst>
            </p:cNvPr>
            <p:cNvSpPr>
              <a:spLocks/>
            </p:cNvSpPr>
            <p:nvPr/>
          </p:nvSpPr>
          <p:spPr>
            <a:xfrm>
              <a:off x="4047483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5383;p47">
              <a:extLst>
                <a:ext uri="{FF2B5EF4-FFF2-40B4-BE49-F238E27FC236}">
                  <a16:creationId xmlns:a16="http://schemas.microsoft.com/office/drawing/2014/main" id="{645BD42C-215C-6EAB-5458-019C5DE53339}"/>
                </a:ext>
              </a:extLst>
            </p:cNvPr>
            <p:cNvSpPr>
              <a:spLocks/>
            </p:cNvSpPr>
            <p:nvPr/>
          </p:nvSpPr>
          <p:spPr>
            <a:xfrm>
              <a:off x="4047483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5384;p47">
              <a:extLst>
                <a:ext uri="{FF2B5EF4-FFF2-40B4-BE49-F238E27FC236}">
                  <a16:creationId xmlns:a16="http://schemas.microsoft.com/office/drawing/2014/main" id="{1BDA130C-DA58-6804-5C98-B40F1623343A}"/>
                </a:ext>
              </a:extLst>
            </p:cNvPr>
            <p:cNvSpPr>
              <a:spLocks/>
            </p:cNvSpPr>
            <p:nvPr/>
          </p:nvSpPr>
          <p:spPr>
            <a:xfrm>
              <a:off x="4047483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5385;p47">
              <a:extLst>
                <a:ext uri="{FF2B5EF4-FFF2-40B4-BE49-F238E27FC236}">
                  <a16:creationId xmlns:a16="http://schemas.microsoft.com/office/drawing/2014/main" id="{24186FC0-38D8-9C60-13BC-BB0937A97E89}"/>
                </a:ext>
              </a:extLst>
            </p:cNvPr>
            <p:cNvSpPr>
              <a:spLocks/>
            </p:cNvSpPr>
            <p:nvPr/>
          </p:nvSpPr>
          <p:spPr>
            <a:xfrm>
              <a:off x="4047483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386;p47">
              <a:extLst>
                <a:ext uri="{FF2B5EF4-FFF2-40B4-BE49-F238E27FC236}">
                  <a16:creationId xmlns:a16="http://schemas.microsoft.com/office/drawing/2014/main" id="{1C46BAD8-F89A-2E15-7987-5AD386B85F45}"/>
                </a:ext>
              </a:extLst>
            </p:cNvPr>
            <p:cNvSpPr>
              <a:spLocks/>
            </p:cNvSpPr>
            <p:nvPr/>
          </p:nvSpPr>
          <p:spPr>
            <a:xfrm>
              <a:off x="4047483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387;p47">
              <a:extLst>
                <a:ext uri="{FF2B5EF4-FFF2-40B4-BE49-F238E27FC236}">
                  <a16:creationId xmlns:a16="http://schemas.microsoft.com/office/drawing/2014/main" id="{82A111D7-7056-FDEB-AEC4-A9387644471E}"/>
                </a:ext>
              </a:extLst>
            </p:cNvPr>
            <p:cNvSpPr>
              <a:spLocks/>
            </p:cNvSpPr>
            <p:nvPr/>
          </p:nvSpPr>
          <p:spPr>
            <a:xfrm>
              <a:off x="4162160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388;p47">
              <a:extLst>
                <a:ext uri="{FF2B5EF4-FFF2-40B4-BE49-F238E27FC236}">
                  <a16:creationId xmlns:a16="http://schemas.microsoft.com/office/drawing/2014/main" id="{C483E92B-CC56-AE24-CB09-9F38ACF8FC19}"/>
                </a:ext>
              </a:extLst>
            </p:cNvPr>
            <p:cNvSpPr>
              <a:spLocks/>
            </p:cNvSpPr>
            <p:nvPr/>
          </p:nvSpPr>
          <p:spPr>
            <a:xfrm>
              <a:off x="4162160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389;p47">
              <a:extLst>
                <a:ext uri="{FF2B5EF4-FFF2-40B4-BE49-F238E27FC236}">
                  <a16:creationId xmlns:a16="http://schemas.microsoft.com/office/drawing/2014/main" id="{43486908-621C-46ED-D881-A9EDC0BAC1B9}"/>
                </a:ext>
              </a:extLst>
            </p:cNvPr>
            <p:cNvSpPr>
              <a:spLocks/>
            </p:cNvSpPr>
            <p:nvPr/>
          </p:nvSpPr>
          <p:spPr>
            <a:xfrm>
              <a:off x="4162160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390;p47">
              <a:extLst>
                <a:ext uri="{FF2B5EF4-FFF2-40B4-BE49-F238E27FC236}">
                  <a16:creationId xmlns:a16="http://schemas.microsoft.com/office/drawing/2014/main" id="{F9D39ABB-BC0C-8324-766C-5E63433FAC46}"/>
                </a:ext>
              </a:extLst>
            </p:cNvPr>
            <p:cNvSpPr>
              <a:spLocks/>
            </p:cNvSpPr>
            <p:nvPr/>
          </p:nvSpPr>
          <p:spPr>
            <a:xfrm>
              <a:off x="4162160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391;p47">
              <a:extLst>
                <a:ext uri="{FF2B5EF4-FFF2-40B4-BE49-F238E27FC236}">
                  <a16:creationId xmlns:a16="http://schemas.microsoft.com/office/drawing/2014/main" id="{E07B08B3-8811-44F4-D6E6-FD1AEE52827C}"/>
                </a:ext>
              </a:extLst>
            </p:cNvPr>
            <p:cNvSpPr>
              <a:spLocks/>
            </p:cNvSpPr>
            <p:nvPr/>
          </p:nvSpPr>
          <p:spPr>
            <a:xfrm>
              <a:off x="4162160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392;p47">
              <a:extLst>
                <a:ext uri="{FF2B5EF4-FFF2-40B4-BE49-F238E27FC236}">
                  <a16:creationId xmlns:a16="http://schemas.microsoft.com/office/drawing/2014/main" id="{16FECB65-2847-2A87-33BF-83305129D5CF}"/>
                </a:ext>
              </a:extLst>
            </p:cNvPr>
            <p:cNvSpPr>
              <a:spLocks/>
            </p:cNvSpPr>
            <p:nvPr/>
          </p:nvSpPr>
          <p:spPr>
            <a:xfrm>
              <a:off x="4162160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393;p47">
              <a:extLst>
                <a:ext uri="{FF2B5EF4-FFF2-40B4-BE49-F238E27FC236}">
                  <a16:creationId xmlns:a16="http://schemas.microsoft.com/office/drawing/2014/main" id="{59BC912B-351D-A722-B974-A748B651ECA2}"/>
                </a:ext>
              </a:extLst>
            </p:cNvPr>
            <p:cNvSpPr>
              <a:spLocks/>
            </p:cNvSpPr>
            <p:nvPr/>
          </p:nvSpPr>
          <p:spPr>
            <a:xfrm>
              <a:off x="4162160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394;p47">
              <a:extLst>
                <a:ext uri="{FF2B5EF4-FFF2-40B4-BE49-F238E27FC236}">
                  <a16:creationId xmlns:a16="http://schemas.microsoft.com/office/drawing/2014/main" id="{81A72577-312D-C366-15E9-117C7E5A05F2}"/>
                </a:ext>
              </a:extLst>
            </p:cNvPr>
            <p:cNvSpPr>
              <a:spLocks/>
            </p:cNvSpPr>
            <p:nvPr/>
          </p:nvSpPr>
          <p:spPr>
            <a:xfrm>
              <a:off x="4162160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395;p47">
              <a:extLst>
                <a:ext uri="{FF2B5EF4-FFF2-40B4-BE49-F238E27FC236}">
                  <a16:creationId xmlns:a16="http://schemas.microsoft.com/office/drawing/2014/main" id="{6ACC5F68-B5DC-AC82-4EDB-A090997309C4}"/>
                </a:ext>
              </a:extLst>
            </p:cNvPr>
            <p:cNvSpPr>
              <a:spLocks/>
            </p:cNvSpPr>
            <p:nvPr/>
          </p:nvSpPr>
          <p:spPr>
            <a:xfrm>
              <a:off x="4162160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396;p47">
              <a:extLst>
                <a:ext uri="{FF2B5EF4-FFF2-40B4-BE49-F238E27FC236}">
                  <a16:creationId xmlns:a16="http://schemas.microsoft.com/office/drawing/2014/main" id="{CAC0A1AD-E059-A87F-0880-2C0DBAC5A14C}"/>
                </a:ext>
              </a:extLst>
            </p:cNvPr>
            <p:cNvSpPr>
              <a:spLocks/>
            </p:cNvSpPr>
            <p:nvPr/>
          </p:nvSpPr>
          <p:spPr>
            <a:xfrm>
              <a:off x="4162160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397;p47">
              <a:extLst>
                <a:ext uri="{FF2B5EF4-FFF2-40B4-BE49-F238E27FC236}">
                  <a16:creationId xmlns:a16="http://schemas.microsoft.com/office/drawing/2014/main" id="{0B35D432-3F27-B730-AD8F-03EE07BB2FD8}"/>
                </a:ext>
              </a:extLst>
            </p:cNvPr>
            <p:cNvSpPr>
              <a:spLocks/>
            </p:cNvSpPr>
            <p:nvPr/>
          </p:nvSpPr>
          <p:spPr>
            <a:xfrm>
              <a:off x="4162160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398;p47">
              <a:extLst>
                <a:ext uri="{FF2B5EF4-FFF2-40B4-BE49-F238E27FC236}">
                  <a16:creationId xmlns:a16="http://schemas.microsoft.com/office/drawing/2014/main" id="{24F9AE88-860A-865A-2067-564E1BDEB20B}"/>
                </a:ext>
              </a:extLst>
            </p:cNvPr>
            <p:cNvSpPr>
              <a:spLocks/>
            </p:cNvSpPr>
            <p:nvPr/>
          </p:nvSpPr>
          <p:spPr>
            <a:xfrm>
              <a:off x="4276837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399;p47">
              <a:extLst>
                <a:ext uri="{FF2B5EF4-FFF2-40B4-BE49-F238E27FC236}">
                  <a16:creationId xmlns:a16="http://schemas.microsoft.com/office/drawing/2014/main" id="{3BA81E66-4916-7F16-4D3E-4F511E20DB95}"/>
                </a:ext>
              </a:extLst>
            </p:cNvPr>
            <p:cNvSpPr>
              <a:spLocks/>
            </p:cNvSpPr>
            <p:nvPr/>
          </p:nvSpPr>
          <p:spPr>
            <a:xfrm>
              <a:off x="4276837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400;p47">
              <a:extLst>
                <a:ext uri="{FF2B5EF4-FFF2-40B4-BE49-F238E27FC236}">
                  <a16:creationId xmlns:a16="http://schemas.microsoft.com/office/drawing/2014/main" id="{CFEAA62A-65C7-36DC-6163-3F20DA191C87}"/>
                </a:ext>
              </a:extLst>
            </p:cNvPr>
            <p:cNvSpPr>
              <a:spLocks/>
            </p:cNvSpPr>
            <p:nvPr/>
          </p:nvSpPr>
          <p:spPr>
            <a:xfrm>
              <a:off x="4276837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401;p47">
              <a:extLst>
                <a:ext uri="{FF2B5EF4-FFF2-40B4-BE49-F238E27FC236}">
                  <a16:creationId xmlns:a16="http://schemas.microsoft.com/office/drawing/2014/main" id="{934D6AD0-58E6-8F6F-257D-E06A6BB9E16A}"/>
                </a:ext>
              </a:extLst>
            </p:cNvPr>
            <p:cNvSpPr>
              <a:spLocks/>
            </p:cNvSpPr>
            <p:nvPr/>
          </p:nvSpPr>
          <p:spPr>
            <a:xfrm>
              <a:off x="4276837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402;p47">
              <a:extLst>
                <a:ext uri="{FF2B5EF4-FFF2-40B4-BE49-F238E27FC236}">
                  <a16:creationId xmlns:a16="http://schemas.microsoft.com/office/drawing/2014/main" id="{3FE0D921-7932-C22E-3B8F-36071DA5F184}"/>
                </a:ext>
              </a:extLst>
            </p:cNvPr>
            <p:cNvSpPr>
              <a:spLocks/>
            </p:cNvSpPr>
            <p:nvPr/>
          </p:nvSpPr>
          <p:spPr>
            <a:xfrm>
              <a:off x="4276837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403;p47">
              <a:extLst>
                <a:ext uri="{FF2B5EF4-FFF2-40B4-BE49-F238E27FC236}">
                  <a16:creationId xmlns:a16="http://schemas.microsoft.com/office/drawing/2014/main" id="{67E6663C-C9F7-992A-DBDD-91C9317E1EA4}"/>
                </a:ext>
              </a:extLst>
            </p:cNvPr>
            <p:cNvSpPr>
              <a:spLocks/>
            </p:cNvSpPr>
            <p:nvPr/>
          </p:nvSpPr>
          <p:spPr>
            <a:xfrm>
              <a:off x="4276837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404;p47">
              <a:extLst>
                <a:ext uri="{FF2B5EF4-FFF2-40B4-BE49-F238E27FC236}">
                  <a16:creationId xmlns:a16="http://schemas.microsoft.com/office/drawing/2014/main" id="{C78C6490-8254-6674-F27F-82A6D1EC3695}"/>
                </a:ext>
              </a:extLst>
            </p:cNvPr>
            <p:cNvSpPr>
              <a:spLocks/>
            </p:cNvSpPr>
            <p:nvPr/>
          </p:nvSpPr>
          <p:spPr>
            <a:xfrm>
              <a:off x="4276837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405;p47">
              <a:extLst>
                <a:ext uri="{FF2B5EF4-FFF2-40B4-BE49-F238E27FC236}">
                  <a16:creationId xmlns:a16="http://schemas.microsoft.com/office/drawing/2014/main" id="{5EBC324C-5DAA-B2DE-9510-253164F8F2F7}"/>
                </a:ext>
              </a:extLst>
            </p:cNvPr>
            <p:cNvSpPr>
              <a:spLocks/>
            </p:cNvSpPr>
            <p:nvPr/>
          </p:nvSpPr>
          <p:spPr>
            <a:xfrm>
              <a:off x="4276837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406;p47">
              <a:extLst>
                <a:ext uri="{FF2B5EF4-FFF2-40B4-BE49-F238E27FC236}">
                  <a16:creationId xmlns:a16="http://schemas.microsoft.com/office/drawing/2014/main" id="{7FBE439E-BAC0-1782-EDF4-7984E9D09810}"/>
                </a:ext>
              </a:extLst>
            </p:cNvPr>
            <p:cNvSpPr>
              <a:spLocks/>
            </p:cNvSpPr>
            <p:nvPr/>
          </p:nvSpPr>
          <p:spPr>
            <a:xfrm>
              <a:off x="4276837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407;p47">
              <a:extLst>
                <a:ext uri="{FF2B5EF4-FFF2-40B4-BE49-F238E27FC236}">
                  <a16:creationId xmlns:a16="http://schemas.microsoft.com/office/drawing/2014/main" id="{D45E11FD-724F-8F9B-F47B-006957AC0974}"/>
                </a:ext>
              </a:extLst>
            </p:cNvPr>
            <p:cNvSpPr>
              <a:spLocks/>
            </p:cNvSpPr>
            <p:nvPr/>
          </p:nvSpPr>
          <p:spPr>
            <a:xfrm>
              <a:off x="4276837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408;p47">
              <a:extLst>
                <a:ext uri="{FF2B5EF4-FFF2-40B4-BE49-F238E27FC236}">
                  <a16:creationId xmlns:a16="http://schemas.microsoft.com/office/drawing/2014/main" id="{494BEFF7-052A-98C8-E0C3-6A61C5025E96}"/>
                </a:ext>
              </a:extLst>
            </p:cNvPr>
            <p:cNvSpPr>
              <a:spLocks/>
            </p:cNvSpPr>
            <p:nvPr/>
          </p:nvSpPr>
          <p:spPr>
            <a:xfrm>
              <a:off x="4276837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409;p47">
              <a:extLst>
                <a:ext uri="{FF2B5EF4-FFF2-40B4-BE49-F238E27FC236}">
                  <a16:creationId xmlns:a16="http://schemas.microsoft.com/office/drawing/2014/main" id="{8901FA66-786C-6502-4BD3-59DB6D676BFD}"/>
                </a:ext>
              </a:extLst>
            </p:cNvPr>
            <p:cNvSpPr>
              <a:spLocks/>
            </p:cNvSpPr>
            <p:nvPr/>
          </p:nvSpPr>
          <p:spPr>
            <a:xfrm>
              <a:off x="4391513" y="163468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5410;p47">
              <a:extLst>
                <a:ext uri="{FF2B5EF4-FFF2-40B4-BE49-F238E27FC236}">
                  <a16:creationId xmlns:a16="http://schemas.microsoft.com/office/drawing/2014/main" id="{3C05E258-19A5-0C3C-7832-59A8B76018AD}"/>
                </a:ext>
              </a:extLst>
            </p:cNvPr>
            <p:cNvSpPr>
              <a:spLocks/>
            </p:cNvSpPr>
            <p:nvPr/>
          </p:nvSpPr>
          <p:spPr>
            <a:xfrm>
              <a:off x="4391513" y="1864035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5411;p47">
              <a:extLst>
                <a:ext uri="{FF2B5EF4-FFF2-40B4-BE49-F238E27FC236}">
                  <a16:creationId xmlns:a16="http://schemas.microsoft.com/office/drawing/2014/main" id="{A7A98E89-DC7E-633B-0F00-DE93CA59E1B2}"/>
                </a:ext>
              </a:extLst>
            </p:cNvPr>
            <p:cNvSpPr>
              <a:spLocks/>
            </p:cNvSpPr>
            <p:nvPr/>
          </p:nvSpPr>
          <p:spPr>
            <a:xfrm>
              <a:off x="4391513" y="197912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5412;p47">
              <a:extLst>
                <a:ext uri="{FF2B5EF4-FFF2-40B4-BE49-F238E27FC236}">
                  <a16:creationId xmlns:a16="http://schemas.microsoft.com/office/drawing/2014/main" id="{EA4B286B-CB97-F274-4CB1-328BBC9176C7}"/>
                </a:ext>
              </a:extLst>
            </p:cNvPr>
            <p:cNvSpPr>
              <a:spLocks/>
            </p:cNvSpPr>
            <p:nvPr/>
          </p:nvSpPr>
          <p:spPr>
            <a:xfrm>
              <a:off x="4391513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5413;p47">
              <a:extLst>
                <a:ext uri="{FF2B5EF4-FFF2-40B4-BE49-F238E27FC236}">
                  <a16:creationId xmlns:a16="http://schemas.microsoft.com/office/drawing/2014/main" id="{151194A7-8146-6A46-4C1F-F47BFB7A4E6B}"/>
                </a:ext>
              </a:extLst>
            </p:cNvPr>
            <p:cNvSpPr>
              <a:spLocks/>
            </p:cNvSpPr>
            <p:nvPr/>
          </p:nvSpPr>
          <p:spPr>
            <a:xfrm>
              <a:off x="4391513" y="2208475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5414;p47">
              <a:extLst>
                <a:ext uri="{FF2B5EF4-FFF2-40B4-BE49-F238E27FC236}">
                  <a16:creationId xmlns:a16="http://schemas.microsoft.com/office/drawing/2014/main" id="{549645E4-8A25-DFFE-D44A-FCB8AC5EF86C}"/>
                </a:ext>
              </a:extLst>
            </p:cNvPr>
            <p:cNvSpPr>
              <a:spLocks/>
            </p:cNvSpPr>
            <p:nvPr/>
          </p:nvSpPr>
          <p:spPr>
            <a:xfrm>
              <a:off x="4391513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5415;p47">
              <a:extLst>
                <a:ext uri="{FF2B5EF4-FFF2-40B4-BE49-F238E27FC236}">
                  <a16:creationId xmlns:a16="http://schemas.microsoft.com/office/drawing/2014/main" id="{525BEA99-9433-1464-7E50-BD301BEDFFAF}"/>
                </a:ext>
              </a:extLst>
            </p:cNvPr>
            <p:cNvSpPr>
              <a:spLocks/>
            </p:cNvSpPr>
            <p:nvPr/>
          </p:nvSpPr>
          <p:spPr>
            <a:xfrm>
              <a:off x="4391513" y="243780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5416;p47">
              <a:extLst>
                <a:ext uri="{FF2B5EF4-FFF2-40B4-BE49-F238E27FC236}">
                  <a16:creationId xmlns:a16="http://schemas.microsoft.com/office/drawing/2014/main" id="{BEC279C3-B02F-DFB0-9527-88776DFF9554}"/>
                </a:ext>
              </a:extLst>
            </p:cNvPr>
            <p:cNvSpPr>
              <a:spLocks/>
            </p:cNvSpPr>
            <p:nvPr/>
          </p:nvSpPr>
          <p:spPr>
            <a:xfrm>
              <a:off x="4391513" y="255247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5417;p47">
              <a:extLst>
                <a:ext uri="{FF2B5EF4-FFF2-40B4-BE49-F238E27FC236}">
                  <a16:creationId xmlns:a16="http://schemas.microsoft.com/office/drawing/2014/main" id="{9DE2B8B4-7082-3CF1-7FD3-1D4A27F891E2}"/>
                </a:ext>
              </a:extLst>
            </p:cNvPr>
            <p:cNvSpPr>
              <a:spLocks/>
            </p:cNvSpPr>
            <p:nvPr/>
          </p:nvSpPr>
          <p:spPr>
            <a:xfrm>
              <a:off x="4391513" y="2667564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5418;p47">
              <a:extLst>
                <a:ext uri="{FF2B5EF4-FFF2-40B4-BE49-F238E27FC236}">
                  <a16:creationId xmlns:a16="http://schemas.microsoft.com/office/drawing/2014/main" id="{D63AC07E-16EC-2C82-CDBD-BF9E86E5A009}"/>
                </a:ext>
              </a:extLst>
            </p:cNvPr>
            <p:cNvSpPr>
              <a:spLocks/>
            </p:cNvSpPr>
            <p:nvPr/>
          </p:nvSpPr>
          <p:spPr>
            <a:xfrm>
              <a:off x="4391513" y="278224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5419;p47">
              <a:extLst>
                <a:ext uri="{FF2B5EF4-FFF2-40B4-BE49-F238E27FC236}">
                  <a16:creationId xmlns:a16="http://schemas.microsoft.com/office/drawing/2014/main" id="{DC6AC13F-2657-794B-7CC3-A598EAF743B1}"/>
                </a:ext>
              </a:extLst>
            </p:cNvPr>
            <p:cNvSpPr>
              <a:spLocks/>
            </p:cNvSpPr>
            <p:nvPr/>
          </p:nvSpPr>
          <p:spPr>
            <a:xfrm>
              <a:off x="4391513" y="2896918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5420;p47">
              <a:extLst>
                <a:ext uri="{FF2B5EF4-FFF2-40B4-BE49-F238E27FC236}">
                  <a16:creationId xmlns:a16="http://schemas.microsoft.com/office/drawing/2014/main" id="{244F9864-5BAC-2393-49BB-0FED83E5BD9A}"/>
                </a:ext>
              </a:extLst>
            </p:cNvPr>
            <p:cNvSpPr>
              <a:spLocks/>
            </p:cNvSpPr>
            <p:nvPr/>
          </p:nvSpPr>
          <p:spPr>
            <a:xfrm>
              <a:off x="4506163" y="163468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5421;p47">
              <a:extLst>
                <a:ext uri="{FF2B5EF4-FFF2-40B4-BE49-F238E27FC236}">
                  <a16:creationId xmlns:a16="http://schemas.microsoft.com/office/drawing/2014/main" id="{6E9728A6-35AB-09C8-74C7-16D49CF2FDBB}"/>
                </a:ext>
              </a:extLst>
            </p:cNvPr>
            <p:cNvSpPr>
              <a:spLocks/>
            </p:cNvSpPr>
            <p:nvPr/>
          </p:nvSpPr>
          <p:spPr>
            <a:xfrm>
              <a:off x="4506163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5422;p47">
              <a:extLst>
                <a:ext uri="{FF2B5EF4-FFF2-40B4-BE49-F238E27FC236}">
                  <a16:creationId xmlns:a16="http://schemas.microsoft.com/office/drawing/2014/main" id="{8CAE0CEC-89BE-4A9A-BB62-F14AF539547D}"/>
                </a:ext>
              </a:extLst>
            </p:cNvPr>
            <p:cNvSpPr>
              <a:spLocks/>
            </p:cNvSpPr>
            <p:nvPr/>
          </p:nvSpPr>
          <p:spPr>
            <a:xfrm>
              <a:off x="4506163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5423;p47">
              <a:extLst>
                <a:ext uri="{FF2B5EF4-FFF2-40B4-BE49-F238E27FC236}">
                  <a16:creationId xmlns:a16="http://schemas.microsoft.com/office/drawing/2014/main" id="{E904975A-4C07-764C-9830-9E5C5E18AC51}"/>
                </a:ext>
              </a:extLst>
            </p:cNvPr>
            <p:cNvSpPr>
              <a:spLocks/>
            </p:cNvSpPr>
            <p:nvPr/>
          </p:nvSpPr>
          <p:spPr>
            <a:xfrm>
              <a:off x="4506163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5424;p47">
              <a:extLst>
                <a:ext uri="{FF2B5EF4-FFF2-40B4-BE49-F238E27FC236}">
                  <a16:creationId xmlns:a16="http://schemas.microsoft.com/office/drawing/2014/main" id="{D6A96932-8FD8-D3E7-9854-DC1EA0F58DB0}"/>
                </a:ext>
              </a:extLst>
            </p:cNvPr>
            <p:cNvSpPr>
              <a:spLocks/>
            </p:cNvSpPr>
            <p:nvPr/>
          </p:nvSpPr>
          <p:spPr>
            <a:xfrm>
              <a:off x="4506163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5425;p47">
              <a:extLst>
                <a:ext uri="{FF2B5EF4-FFF2-40B4-BE49-F238E27FC236}">
                  <a16:creationId xmlns:a16="http://schemas.microsoft.com/office/drawing/2014/main" id="{8BDCFB19-0212-3A57-B84F-81A51C316DD9}"/>
                </a:ext>
              </a:extLst>
            </p:cNvPr>
            <p:cNvSpPr>
              <a:spLocks/>
            </p:cNvSpPr>
            <p:nvPr/>
          </p:nvSpPr>
          <p:spPr>
            <a:xfrm>
              <a:off x="4506163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5426;p47">
              <a:extLst>
                <a:ext uri="{FF2B5EF4-FFF2-40B4-BE49-F238E27FC236}">
                  <a16:creationId xmlns:a16="http://schemas.microsoft.com/office/drawing/2014/main" id="{B35D4ACF-E51B-A678-1352-C842FAC5AB25}"/>
                </a:ext>
              </a:extLst>
            </p:cNvPr>
            <p:cNvSpPr>
              <a:spLocks/>
            </p:cNvSpPr>
            <p:nvPr/>
          </p:nvSpPr>
          <p:spPr>
            <a:xfrm>
              <a:off x="4506163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5427;p47">
              <a:extLst>
                <a:ext uri="{FF2B5EF4-FFF2-40B4-BE49-F238E27FC236}">
                  <a16:creationId xmlns:a16="http://schemas.microsoft.com/office/drawing/2014/main" id="{A6FB1781-556A-5CF8-3031-5760B668C8B4}"/>
                </a:ext>
              </a:extLst>
            </p:cNvPr>
            <p:cNvSpPr>
              <a:spLocks/>
            </p:cNvSpPr>
            <p:nvPr/>
          </p:nvSpPr>
          <p:spPr>
            <a:xfrm>
              <a:off x="4506163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5428;p47">
              <a:extLst>
                <a:ext uri="{FF2B5EF4-FFF2-40B4-BE49-F238E27FC236}">
                  <a16:creationId xmlns:a16="http://schemas.microsoft.com/office/drawing/2014/main" id="{42E73E05-3E1A-45F1-C955-1094F5C53B84}"/>
                </a:ext>
              </a:extLst>
            </p:cNvPr>
            <p:cNvSpPr>
              <a:spLocks/>
            </p:cNvSpPr>
            <p:nvPr/>
          </p:nvSpPr>
          <p:spPr>
            <a:xfrm>
              <a:off x="4506163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429;p47">
              <a:extLst>
                <a:ext uri="{FF2B5EF4-FFF2-40B4-BE49-F238E27FC236}">
                  <a16:creationId xmlns:a16="http://schemas.microsoft.com/office/drawing/2014/main" id="{1FA0B297-836F-AB8B-057D-8F671604DF7C}"/>
                </a:ext>
              </a:extLst>
            </p:cNvPr>
            <p:cNvSpPr>
              <a:spLocks/>
            </p:cNvSpPr>
            <p:nvPr/>
          </p:nvSpPr>
          <p:spPr>
            <a:xfrm>
              <a:off x="4506163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430;p47">
              <a:extLst>
                <a:ext uri="{FF2B5EF4-FFF2-40B4-BE49-F238E27FC236}">
                  <a16:creationId xmlns:a16="http://schemas.microsoft.com/office/drawing/2014/main" id="{862594FF-3DE4-9775-C04A-E4A05377A296}"/>
                </a:ext>
              </a:extLst>
            </p:cNvPr>
            <p:cNvSpPr>
              <a:spLocks/>
            </p:cNvSpPr>
            <p:nvPr/>
          </p:nvSpPr>
          <p:spPr>
            <a:xfrm>
              <a:off x="4506163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431;p47">
              <a:extLst>
                <a:ext uri="{FF2B5EF4-FFF2-40B4-BE49-F238E27FC236}">
                  <a16:creationId xmlns:a16="http://schemas.microsoft.com/office/drawing/2014/main" id="{D19C7AE0-86B6-4225-38AC-C34FCD699183}"/>
                </a:ext>
              </a:extLst>
            </p:cNvPr>
            <p:cNvSpPr>
              <a:spLocks/>
            </p:cNvSpPr>
            <p:nvPr/>
          </p:nvSpPr>
          <p:spPr>
            <a:xfrm>
              <a:off x="4506163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432;p47">
              <a:extLst>
                <a:ext uri="{FF2B5EF4-FFF2-40B4-BE49-F238E27FC236}">
                  <a16:creationId xmlns:a16="http://schemas.microsoft.com/office/drawing/2014/main" id="{79171653-5F71-47C5-6DE0-7A66EAE03E3A}"/>
                </a:ext>
              </a:extLst>
            </p:cNvPr>
            <p:cNvSpPr>
              <a:spLocks/>
            </p:cNvSpPr>
            <p:nvPr/>
          </p:nvSpPr>
          <p:spPr>
            <a:xfrm>
              <a:off x="4506163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5433;p47">
              <a:extLst>
                <a:ext uri="{FF2B5EF4-FFF2-40B4-BE49-F238E27FC236}">
                  <a16:creationId xmlns:a16="http://schemas.microsoft.com/office/drawing/2014/main" id="{31FE8F3C-B312-D04B-E4DB-9C37F3C23300}"/>
                </a:ext>
              </a:extLst>
            </p:cNvPr>
            <p:cNvSpPr>
              <a:spLocks/>
            </p:cNvSpPr>
            <p:nvPr/>
          </p:nvSpPr>
          <p:spPr>
            <a:xfrm>
              <a:off x="4506163" y="312624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5434;p47">
              <a:extLst>
                <a:ext uri="{FF2B5EF4-FFF2-40B4-BE49-F238E27FC236}">
                  <a16:creationId xmlns:a16="http://schemas.microsoft.com/office/drawing/2014/main" id="{89D7205F-6CCB-A0CE-57C2-F12F706C04AB}"/>
                </a:ext>
              </a:extLst>
            </p:cNvPr>
            <p:cNvSpPr>
              <a:spLocks/>
            </p:cNvSpPr>
            <p:nvPr/>
          </p:nvSpPr>
          <p:spPr>
            <a:xfrm>
              <a:off x="4621277" y="174935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5435;p47">
              <a:extLst>
                <a:ext uri="{FF2B5EF4-FFF2-40B4-BE49-F238E27FC236}">
                  <a16:creationId xmlns:a16="http://schemas.microsoft.com/office/drawing/2014/main" id="{96455AC6-7A00-C00F-EC66-B3D72E7C7074}"/>
                </a:ext>
              </a:extLst>
            </p:cNvPr>
            <p:cNvSpPr>
              <a:spLocks/>
            </p:cNvSpPr>
            <p:nvPr/>
          </p:nvSpPr>
          <p:spPr>
            <a:xfrm>
              <a:off x="4621277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5436;p47">
              <a:extLst>
                <a:ext uri="{FF2B5EF4-FFF2-40B4-BE49-F238E27FC236}">
                  <a16:creationId xmlns:a16="http://schemas.microsoft.com/office/drawing/2014/main" id="{039E6189-92AA-4E76-46DC-B38E625B2F34}"/>
                </a:ext>
              </a:extLst>
            </p:cNvPr>
            <p:cNvSpPr>
              <a:spLocks/>
            </p:cNvSpPr>
            <p:nvPr/>
          </p:nvSpPr>
          <p:spPr>
            <a:xfrm>
              <a:off x="4621277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5437;p47">
              <a:extLst>
                <a:ext uri="{FF2B5EF4-FFF2-40B4-BE49-F238E27FC236}">
                  <a16:creationId xmlns:a16="http://schemas.microsoft.com/office/drawing/2014/main" id="{73DA45E7-D76A-814F-CC5D-0332E6B38634}"/>
                </a:ext>
              </a:extLst>
            </p:cNvPr>
            <p:cNvSpPr>
              <a:spLocks/>
            </p:cNvSpPr>
            <p:nvPr/>
          </p:nvSpPr>
          <p:spPr>
            <a:xfrm>
              <a:off x="4621277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5438;p47">
              <a:extLst>
                <a:ext uri="{FF2B5EF4-FFF2-40B4-BE49-F238E27FC236}">
                  <a16:creationId xmlns:a16="http://schemas.microsoft.com/office/drawing/2014/main" id="{E372B6EC-72C8-E3BB-D927-D2B68BF16216}"/>
                </a:ext>
              </a:extLst>
            </p:cNvPr>
            <p:cNvSpPr>
              <a:spLocks/>
            </p:cNvSpPr>
            <p:nvPr/>
          </p:nvSpPr>
          <p:spPr>
            <a:xfrm>
              <a:off x="4621277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5439;p47">
              <a:extLst>
                <a:ext uri="{FF2B5EF4-FFF2-40B4-BE49-F238E27FC236}">
                  <a16:creationId xmlns:a16="http://schemas.microsoft.com/office/drawing/2014/main" id="{72570D9D-7BE4-B2F3-44A4-9DC3BD58B0D5}"/>
                </a:ext>
              </a:extLst>
            </p:cNvPr>
            <p:cNvSpPr>
              <a:spLocks/>
            </p:cNvSpPr>
            <p:nvPr/>
          </p:nvSpPr>
          <p:spPr>
            <a:xfrm>
              <a:off x="4621277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5440;p47">
              <a:extLst>
                <a:ext uri="{FF2B5EF4-FFF2-40B4-BE49-F238E27FC236}">
                  <a16:creationId xmlns:a16="http://schemas.microsoft.com/office/drawing/2014/main" id="{B61155F9-4C48-C2E5-F293-DFFE55C42ADE}"/>
                </a:ext>
              </a:extLst>
            </p:cNvPr>
            <p:cNvSpPr>
              <a:spLocks/>
            </p:cNvSpPr>
            <p:nvPr/>
          </p:nvSpPr>
          <p:spPr>
            <a:xfrm>
              <a:off x="4621277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5441;p47">
              <a:extLst>
                <a:ext uri="{FF2B5EF4-FFF2-40B4-BE49-F238E27FC236}">
                  <a16:creationId xmlns:a16="http://schemas.microsoft.com/office/drawing/2014/main" id="{ACC81866-1511-1A7C-AF84-7E1A30EDCF16}"/>
                </a:ext>
              </a:extLst>
            </p:cNvPr>
            <p:cNvSpPr>
              <a:spLocks/>
            </p:cNvSpPr>
            <p:nvPr/>
          </p:nvSpPr>
          <p:spPr>
            <a:xfrm>
              <a:off x="4621277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5442;p47">
              <a:extLst>
                <a:ext uri="{FF2B5EF4-FFF2-40B4-BE49-F238E27FC236}">
                  <a16:creationId xmlns:a16="http://schemas.microsoft.com/office/drawing/2014/main" id="{24974C2F-A7F5-4119-D045-828EA51D17D5}"/>
                </a:ext>
              </a:extLst>
            </p:cNvPr>
            <p:cNvSpPr>
              <a:spLocks/>
            </p:cNvSpPr>
            <p:nvPr/>
          </p:nvSpPr>
          <p:spPr>
            <a:xfrm>
              <a:off x="4621277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5443;p47">
              <a:extLst>
                <a:ext uri="{FF2B5EF4-FFF2-40B4-BE49-F238E27FC236}">
                  <a16:creationId xmlns:a16="http://schemas.microsoft.com/office/drawing/2014/main" id="{1C67B292-7619-C371-BF89-E77979F041F5}"/>
                </a:ext>
              </a:extLst>
            </p:cNvPr>
            <p:cNvSpPr>
              <a:spLocks/>
            </p:cNvSpPr>
            <p:nvPr/>
          </p:nvSpPr>
          <p:spPr>
            <a:xfrm>
              <a:off x="4621277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5444;p47">
              <a:extLst>
                <a:ext uri="{FF2B5EF4-FFF2-40B4-BE49-F238E27FC236}">
                  <a16:creationId xmlns:a16="http://schemas.microsoft.com/office/drawing/2014/main" id="{A5E72F95-DEB1-5C63-8BA2-C421F920BCF7}"/>
                </a:ext>
              </a:extLst>
            </p:cNvPr>
            <p:cNvSpPr>
              <a:spLocks/>
            </p:cNvSpPr>
            <p:nvPr/>
          </p:nvSpPr>
          <p:spPr>
            <a:xfrm>
              <a:off x="4621277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5445;p47">
              <a:extLst>
                <a:ext uri="{FF2B5EF4-FFF2-40B4-BE49-F238E27FC236}">
                  <a16:creationId xmlns:a16="http://schemas.microsoft.com/office/drawing/2014/main" id="{1161058A-F107-CEF7-A03C-99F92FF4D1B8}"/>
                </a:ext>
              </a:extLst>
            </p:cNvPr>
            <p:cNvSpPr>
              <a:spLocks/>
            </p:cNvSpPr>
            <p:nvPr/>
          </p:nvSpPr>
          <p:spPr>
            <a:xfrm>
              <a:off x="4621277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5446;p47">
              <a:extLst>
                <a:ext uri="{FF2B5EF4-FFF2-40B4-BE49-F238E27FC236}">
                  <a16:creationId xmlns:a16="http://schemas.microsoft.com/office/drawing/2014/main" id="{5D65CE6E-B31E-E891-D749-C341287C7D7B}"/>
                </a:ext>
              </a:extLst>
            </p:cNvPr>
            <p:cNvSpPr>
              <a:spLocks/>
            </p:cNvSpPr>
            <p:nvPr/>
          </p:nvSpPr>
          <p:spPr>
            <a:xfrm>
              <a:off x="4621277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5447;p47">
              <a:extLst>
                <a:ext uri="{FF2B5EF4-FFF2-40B4-BE49-F238E27FC236}">
                  <a16:creationId xmlns:a16="http://schemas.microsoft.com/office/drawing/2014/main" id="{4EF30B97-FFD7-BB72-A1B1-B6D4E976950C}"/>
                </a:ext>
              </a:extLst>
            </p:cNvPr>
            <p:cNvSpPr>
              <a:spLocks/>
            </p:cNvSpPr>
            <p:nvPr/>
          </p:nvSpPr>
          <p:spPr>
            <a:xfrm>
              <a:off x="4621277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5448;p47">
              <a:extLst>
                <a:ext uri="{FF2B5EF4-FFF2-40B4-BE49-F238E27FC236}">
                  <a16:creationId xmlns:a16="http://schemas.microsoft.com/office/drawing/2014/main" id="{9D2406E0-98C9-EA2A-2274-9915363CC008}"/>
                </a:ext>
              </a:extLst>
            </p:cNvPr>
            <p:cNvSpPr>
              <a:spLocks/>
            </p:cNvSpPr>
            <p:nvPr/>
          </p:nvSpPr>
          <p:spPr>
            <a:xfrm>
              <a:off x="4735926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5449;p47">
              <a:extLst>
                <a:ext uri="{FF2B5EF4-FFF2-40B4-BE49-F238E27FC236}">
                  <a16:creationId xmlns:a16="http://schemas.microsoft.com/office/drawing/2014/main" id="{908A1730-BF59-28D2-0486-EFABACC14D35}"/>
                </a:ext>
              </a:extLst>
            </p:cNvPr>
            <p:cNvSpPr>
              <a:spLocks/>
            </p:cNvSpPr>
            <p:nvPr/>
          </p:nvSpPr>
          <p:spPr>
            <a:xfrm>
              <a:off x="4735926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5450;p47">
              <a:extLst>
                <a:ext uri="{FF2B5EF4-FFF2-40B4-BE49-F238E27FC236}">
                  <a16:creationId xmlns:a16="http://schemas.microsoft.com/office/drawing/2014/main" id="{AECFC780-9B00-6A62-4F82-B0BA327FF068}"/>
                </a:ext>
              </a:extLst>
            </p:cNvPr>
            <p:cNvSpPr>
              <a:spLocks/>
            </p:cNvSpPr>
            <p:nvPr/>
          </p:nvSpPr>
          <p:spPr>
            <a:xfrm>
              <a:off x="4735926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451;p47">
              <a:extLst>
                <a:ext uri="{FF2B5EF4-FFF2-40B4-BE49-F238E27FC236}">
                  <a16:creationId xmlns:a16="http://schemas.microsoft.com/office/drawing/2014/main" id="{DEFE3F16-6B6C-1877-ACA8-510AF6E0865F}"/>
                </a:ext>
              </a:extLst>
            </p:cNvPr>
            <p:cNvSpPr>
              <a:spLocks/>
            </p:cNvSpPr>
            <p:nvPr/>
          </p:nvSpPr>
          <p:spPr>
            <a:xfrm>
              <a:off x="4735926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452;p47">
              <a:extLst>
                <a:ext uri="{FF2B5EF4-FFF2-40B4-BE49-F238E27FC236}">
                  <a16:creationId xmlns:a16="http://schemas.microsoft.com/office/drawing/2014/main" id="{3A35665D-F4EC-AE02-0B37-BE0C090BA687}"/>
                </a:ext>
              </a:extLst>
            </p:cNvPr>
            <p:cNvSpPr>
              <a:spLocks/>
            </p:cNvSpPr>
            <p:nvPr/>
          </p:nvSpPr>
          <p:spPr>
            <a:xfrm>
              <a:off x="4735926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453;p47">
              <a:extLst>
                <a:ext uri="{FF2B5EF4-FFF2-40B4-BE49-F238E27FC236}">
                  <a16:creationId xmlns:a16="http://schemas.microsoft.com/office/drawing/2014/main" id="{E2565377-B7C2-1937-3897-EB8F5395CECF}"/>
                </a:ext>
              </a:extLst>
            </p:cNvPr>
            <p:cNvSpPr>
              <a:spLocks/>
            </p:cNvSpPr>
            <p:nvPr/>
          </p:nvSpPr>
          <p:spPr>
            <a:xfrm>
              <a:off x="4735926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454;p47">
              <a:extLst>
                <a:ext uri="{FF2B5EF4-FFF2-40B4-BE49-F238E27FC236}">
                  <a16:creationId xmlns:a16="http://schemas.microsoft.com/office/drawing/2014/main" id="{8C7A98A3-49A4-CD5D-AFEC-B9F8F2351A46}"/>
                </a:ext>
              </a:extLst>
            </p:cNvPr>
            <p:cNvSpPr>
              <a:spLocks/>
            </p:cNvSpPr>
            <p:nvPr/>
          </p:nvSpPr>
          <p:spPr>
            <a:xfrm>
              <a:off x="4735926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5455;p47">
              <a:extLst>
                <a:ext uri="{FF2B5EF4-FFF2-40B4-BE49-F238E27FC236}">
                  <a16:creationId xmlns:a16="http://schemas.microsoft.com/office/drawing/2014/main" id="{DD2E2DB2-9AFC-4BCD-318D-EC1B358BA51F}"/>
                </a:ext>
              </a:extLst>
            </p:cNvPr>
            <p:cNvSpPr>
              <a:spLocks/>
            </p:cNvSpPr>
            <p:nvPr/>
          </p:nvSpPr>
          <p:spPr>
            <a:xfrm>
              <a:off x="4735926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5456;p47">
              <a:extLst>
                <a:ext uri="{FF2B5EF4-FFF2-40B4-BE49-F238E27FC236}">
                  <a16:creationId xmlns:a16="http://schemas.microsoft.com/office/drawing/2014/main" id="{119F6205-21A3-9336-AC93-63C286CD930C}"/>
                </a:ext>
              </a:extLst>
            </p:cNvPr>
            <p:cNvSpPr>
              <a:spLocks/>
            </p:cNvSpPr>
            <p:nvPr/>
          </p:nvSpPr>
          <p:spPr>
            <a:xfrm>
              <a:off x="4735926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5457;p47">
              <a:extLst>
                <a:ext uri="{FF2B5EF4-FFF2-40B4-BE49-F238E27FC236}">
                  <a16:creationId xmlns:a16="http://schemas.microsoft.com/office/drawing/2014/main" id="{A1D21D29-14BD-839E-04F5-86F8EFDE603D}"/>
                </a:ext>
              </a:extLst>
            </p:cNvPr>
            <p:cNvSpPr>
              <a:spLocks/>
            </p:cNvSpPr>
            <p:nvPr/>
          </p:nvSpPr>
          <p:spPr>
            <a:xfrm>
              <a:off x="4735926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5458;p47">
              <a:extLst>
                <a:ext uri="{FF2B5EF4-FFF2-40B4-BE49-F238E27FC236}">
                  <a16:creationId xmlns:a16="http://schemas.microsoft.com/office/drawing/2014/main" id="{7AB987F9-9C40-6A6F-2B75-CCA67FCD3A28}"/>
                </a:ext>
              </a:extLst>
            </p:cNvPr>
            <p:cNvSpPr>
              <a:spLocks/>
            </p:cNvSpPr>
            <p:nvPr/>
          </p:nvSpPr>
          <p:spPr>
            <a:xfrm>
              <a:off x="4735926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5459;p47">
              <a:extLst>
                <a:ext uri="{FF2B5EF4-FFF2-40B4-BE49-F238E27FC236}">
                  <a16:creationId xmlns:a16="http://schemas.microsoft.com/office/drawing/2014/main" id="{C1B1CF9E-48C7-37A9-DA98-54DA9A5683C9}"/>
                </a:ext>
              </a:extLst>
            </p:cNvPr>
            <p:cNvSpPr>
              <a:spLocks/>
            </p:cNvSpPr>
            <p:nvPr/>
          </p:nvSpPr>
          <p:spPr>
            <a:xfrm>
              <a:off x="4735926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5460;p47">
              <a:extLst>
                <a:ext uri="{FF2B5EF4-FFF2-40B4-BE49-F238E27FC236}">
                  <a16:creationId xmlns:a16="http://schemas.microsoft.com/office/drawing/2014/main" id="{9A4D4690-4E3E-3674-66F7-AC72BAE76668}"/>
                </a:ext>
              </a:extLst>
            </p:cNvPr>
            <p:cNvSpPr>
              <a:spLocks/>
            </p:cNvSpPr>
            <p:nvPr/>
          </p:nvSpPr>
          <p:spPr>
            <a:xfrm>
              <a:off x="4735926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461;p47">
              <a:extLst>
                <a:ext uri="{FF2B5EF4-FFF2-40B4-BE49-F238E27FC236}">
                  <a16:creationId xmlns:a16="http://schemas.microsoft.com/office/drawing/2014/main" id="{B84C2B88-E9FC-6E94-F31C-2ABBEE0BBADA}"/>
                </a:ext>
              </a:extLst>
            </p:cNvPr>
            <p:cNvSpPr>
              <a:spLocks/>
            </p:cNvSpPr>
            <p:nvPr/>
          </p:nvSpPr>
          <p:spPr>
            <a:xfrm>
              <a:off x="4850603" y="1864035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462;p47">
              <a:extLst>
                <a:ext uri="{FF2B5EF4-FFF2-40B4-BE49-F238E27FC236}">
                  <a16:creationId xmlns:a16="http://schemas.microsoft.com/office/drawing/2014/main" id="{1F38C76C-C727-2104-07F0-E7C01AB90941}"/>
                </a:ext>
              </a:extLst>
            </p:cNvPr>
            <p:cNvSpPr>
              <a:spLocks/>
            </p:cNvSpPr>
            <p:nvPr/>
          </p:nvSpPr>
          <p:spPr>
            <a:xfrm>
              <a:off x="4850603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463;p47">
              <a:extLst>
                <a:ext uri="{FF2B5EF4-FFF2-40B4-BE49-F238E27FC236}">
                  <a16:creationId xmlns:a16="http://schemas.microsoft.com/office/drawing/2014/main" id="{EE836FA4-B00B-789A-4CCE-A4E5F3D18629}"/>
                </a:ext>
              </a:extLst>
            </p:cNvPr>
            <p:cNvSpPr>
              <a:spLocks/>
            </p:cNvSpPr>
            <p:nvPr/>
          </p:nvSpPr>
          <p:spPr>
            <a:xfrm>
              <a:off x="4850603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464;p47">
              <a:extLst>
                <a:ext uri="{FF2B5EF4-FFF2-40B4-BE49-F238E27FC236}">
                  <a16:creationId xmlns:a16="http://schemas.microsoft.com/office/drawing/2014/main" id="{D189CC99-FAC8-D992-1407-D0F2878318EA}"/>
                </a:ext>
              </a:extLst>
            </p:cNvPr>
            <p:cNvSpPr>
              <a:spLocks/>
            </p:cNvSpPr>
            <p:nvPr/>
          </p:nvSpPr>
          <p:spPr>
            <a:xfrm>
              <a:off x="4850603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465;p47">
              <a:extLst>
                <a:ext uri="{FF2B5EF4-FFF2-40B4-BE49-F238E27FC236}">
                  <a16:creationId xmlns:a16="http://schemas.microsoft.com/office/drawing/2014/main" id="{593A18A7-163C-1D5F-8532-C3DA51CF47D7}"/>
                </a:ext>
              </a:extLst>
            </p:cNvPr>
            <p:cNvSpPr>
              <a:spLocks/>
            </p:cNvSpPr>
            <p:nvPr/>
          </p:nvSpPr>
          <p:spPr>
            <a:xfrm>
              <a:off x="4850603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466;p47">
              <a:extLst>
                <a:ext uri="{FF2B5EF4-FFF2-40B4-BE49-F238E27FC236}">
                  <a16:creationId xmlns:a16="http://schemas.microsoft.com/office/drawing/2014/main" id="{A6226D3B-9B7B-3E5D-A3EE-A6808F48B7B2}"/>
                </a:ext>
              </a:extLst>
            </p:cNvPr>
            <p:cNvSpPr>
              <a:spLocks/>
            </p:cNvSpPr>
            <p:nvPr/>
          </p:nvSpPr>
          <p:spPr>
            <a:xfrm>
              <a:off x="4850603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467;p47">
              <a:extLst>
                <a:ext uri="{FF2B5EF4-FFF2-40B4-BE49-F238E27FC236}">
                  <a16:creationId xmlns:a16="http://schemas.microsoft.com/office/drawing/2014/main" id="{B7E0D0D3-47C2-F6C5-12F5-4D406FE67FB8}"/>
                </a:ext>
              </a:extLst>
            </p:cNvPr>
            <p:cNvSpPr>
              <a:spLocks/>
            </p:cNvSpPr>
            <p:nvPr/>
          </p:nvSpPr>
          <p:spPr>
            <a:xfrm>
              <a:off x="4850603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468;p47">
              <a:extLst>
                <a:ext uri="{FF2B5EF4-FFF2-40B4-BE49-F238E27FC236}">
                  <a16:creationId xmlns:a16="http://schemas.microsoft.com/office/drawing/2014/main" id="{475F145D-3AC4-A523-AB3C-57181700AADF}"/>
                </a:ext>
              </a:extLst>
            </p:cNvPr>
            <p:cNvSpPr>
              <a:spLocks/>
            </p:cNvSpPr>
            <p:nvPr/>
          </p:nvSpPr>
          <p:spPr>
            <a:xfrm>
              <a:off x="4850603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469;p47">
              <a:extLst>
                <a:ext uri="{FF2B5EF4-FFF2-40B4-BE49-F238E27FC236}">
                  <a16:creationId xmlns:a16="http://schemas.microsoft.com/office/drawing/2014/main" id="{F897F4E3-CBA8-40E5-FA39-44893081F619}"/>
                </a:ext>
              </a:extLst>
            </p:cNvPr>
            <p:cNvSpPr>
              <a:spLocks/>
            </p:cNvSpPr>
            <p:nvPr/>
          </p:nvSpPr>
          <p:spPr>
            <a:xfrm>
              <a:off x="4850603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470;p47">
              <a:extLst>
                <a:ext uri="{FF2B5EF4-FFF2-40B4-BE49-F238E27FC236}">
                  <a16:creationId xmlns:a16="http://schemas.microsoft.com/office/drawing/2014/main" id="{34865802-7EEF-736A-0422-4060EDECAA41}"/>
                </a:ext>
              </a:extLst>
            </p:cNvPr>
            <p:cNvSpPr>
              <a:spLocks/>
            </p:cNvSpPr>
            <p:nvPr/>
          </p:nvSpPr>
          <p:spPr>
            <a:xfrm>
              <a:off x="4850603" y="289691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5471;p47">
              <a:extLst>
                <a:ext uri="{FF2B5EF4-FFF2-40B4-BE49-F238E27FC236}">
                  <a16:creationId xmlns:a16="http://schemas.microsoft.com/office/drawing/2014/main" id="{CDFD5C21-A098-2848-6261-BF2342E7B5E6}"/>
                </a:ext>
              </a:extLst>
            </p:cNvPr>
            <p:cNvSpPr>
              <a:spLocks/>
            </p:cNvSpPr>
            <p:nvPr/>
          </p:nvSpPr>
          <p:spPr>
            <a:xfrm>
              <a:off x="4850603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5472;p47">
              <a:extLst>
                <a:ext uri="{FF2B5EF4-FFF2-40B4-BE49-F238E27FC236}">
                  <a16:creationId xmlns:a16="http://schemas.microsoft.com/office/drawing/2014/main" id="{8B8AA64B-2936-A452-BF95-93D820C5339B}"/>
                </a:ext>
              </a:extLst>
            </p:cNvPr>
            <p:cNvSpPr>
              <a:spLocks/>
            </p:cNvSpPr>
            <p:nvPr/>
          </p:nvSpPr>
          <p:spPr>
            <a:xfrm>
              <a:off x="4850603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5473;p47">
              <a:extLst>
                <a:ext uri="{FF2B5EF4-FFF2-40B4-BE49-F238E27FC236}">
                  <a16:creationId xmlns:a16="http://schemas.microsoft.com/office/drawing/2014/main" id="{8568C008-86CE-D8EE-BB42-3C8433E1EE3A}"/>
                </a:ext>
              </a:extLst>
            </p:cNvPr>
            <p:cNvSpPr>
              <a:spLocks/>
            </p:cNvSpPr>
            <p:nvPr/>
          </p:nvSpPr>
          <p:spPr>
            <a:xfrm>
              <a:off x="4850603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5474;p47">
              <a:extLst>
                <a:ext uri="{FF2B5EF4-FFF2-40B4-BE49-F238E27FC236}">
                  <a16:creationId xmlns:a16="http://schemas.microsoft.com/office/drawing/2014/main" id="{5C53226F-D08F-840A-5555-4785CA43919B}"/>
                </a:ext>
              </a:extLst>
            </p:cNvPr>
            <p:cNvSpPr>
              <a:spLocks/>
            </p:cNvSpPr>
            <p:nvPr/>
          </p:nvSpPr>
          <p:spPr>
            <a:xfrm>
              <a:off x="4965280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5475;p47">
              <a:extLst>
                <a:ext uri="{FF2B5EF4-FFF2-40B4-BE49-F238E27FC236}">
                  <a16:creationId xmlns:a16="http://schemas.microsoft.com/office/drawing/2014/main" id="{D26F88CC-FBA1-DB47-99EF-1C4419E09BBF}"/>
                </a:ext>
              </a:extLst>
            </p:cNvPr>
            <p:cNvSpPr>
              <a:spLocks/>
            </p:cNvSpPr>
            <p:nvPr/>
          </p:nvSpPr>
          <p:spPr>
            <a:xfrm>
              <a:off x="4965280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5476;p47">
              <a:extLst>
                <a:ext uri="{FF2B5EF4-FFF2-40B4-BE49-F238E27FC236}">
                  <a16:creationId xmlns:a16="http://schemas.microsoft.com/office/drawing/2014/main" id="{018E947E-E5D7-FBF6-0DEA-F146A43A6C44}"/>
                </a:ext>
              </a:extLst>
            </p:cNvPr>
            <p:cNvSpPr>
              <a:spLocks/>
            </p:cNvSpPr>
            <p:nvPr/>
          </p:nvSpPr>
          <p:spPr>
            <a:xfrm>
              <a:off x="4965280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5477;p47">
              <a:extLst>
                <a:ext uri="{FF2B5EF4-FFF2-40B4-BE49-F238E27FC236}">
                  <a16:creationId xmlns:a16="http://schemas.microsoft.com/office/drawing/2014/main" id="{E7AAA731-F615-3A01-4427-7AD22E4A96D5}"/>
                </a:ext>
              </a:extLst>
            </p:cNvPr>
            <p:cNvSpPr>
              <a:spLocks/>
            </p:cNvSpPr>
            <p:nvPr/>
          </p:nvSpPr>
          <p:spPr>
            <a:xfrm>
              <a:off x="4965280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5478;p47">
              <a:extLst>
                <a:ext uri="{FF2B5EF4-FFF2-40B4-BE49-F238E27FC236}">
                  <a16:creationId xmlns:a16="http://schemas.microsoft.com/office/drawing/2014/main" id="{587B3C15-A5A5-10DD-4A13-0DF3F53F15B2}"/>
                </a:ext>
              </a:extLst>
            </p:cNvPr>
            <p:cNvSpPr>
              <a:spLocks/>
            </p:cNvSpPr>
            <p:nvPr/>
          </p:nvSpPr>
          <p:spPr>
            <a:xfrm>
              <a:off x="4965280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5479;p47">
              <a:extLst>
                <a:ext uri="{FF2B5EF4-FFF2-40B4-BE49-F238E27FC236}">
                  <a16:creationId xmlns:a16="http://schemas.microsoft.com/office/drawing/2014/main" id="{F8F82BBC-02B9-C64A-E0C1-1466772C899B}"/>
                </a:ext>
              </a:extLst>
            </p:cNvPr>
            <p:cNvSpPr>
              <a:spLocks/>
            </p:cNvSpPr>
            <p:nvPr/>
          </p:nvSpPr>
          <p:spPr>
            <a:xfrm>
              <a:off x="4965280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5480;p47">
              <a:extLst>
                <a:ext uri="{FF2B5EF4-FFF2-40B4-BE49-F238E27FC236}">
                  <a16:creationId xmlns:a16="http://schemas.microsoft.com/office/drawing/2014/main" id="{B17A2A49-387F-C96E-80C2-7ED6A9811F62}"/>
                </a:ext>
              </a:extLst>
            </p:cNvPr>
            <p:cNvSpPr>
              <a:spLocks/>
            </p:cNvSpPr>
            <p:nvPr/>
          </p:nvSpPr>
          <p:spPr>
            <a:xfrm>
              <a:off x="4965280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5481;p47">
              <a:extLst>
                <a:ext uri="{FF2B5EF4-FFF2-40B4-BE49-F238E27FC236}">
                  <a16:creationId xmlns:a16="http://schemas.microsoft.com/office/drawing/2014/main" id="{AE35DECC-05FB-62F9-726F-363F0538C985}"/>
                </a:ext>
              </a:extLst>
            </p:cNvPr>
            <p:cNvSpPr>
              <a:spLocks/>
            </p:cNvSpPr>
            <p:nvPr/>
          </p:nvSpPr>
          <p:spPr>
            <a:xfrm>
              <a:off x="4965280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5482;p47">
              <a:extLst>
                <a:ext uri="{FF2B5EF4-FFF2-40B4-BE49-F238E27FC236}">
                  <a16:creationId xmlns:a16="http://schemas.microsoft.com/office/drawing/2014/main" id="{67452B1C-99CB-9FED-68D1-9BE02231401B}"/>
                </a:ext>
              </a:extLst>
            </p:cNvPr>
            <p:cNvSpPr>
              <a:spLocks/>
            </p:cNvSpPr>
            <p:nvPr/>
          </p:nvSpPr>
          <p:spPr>
            <a:xfrm>
              <a:off x="4965280" y="301156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5483;p47">
              <a:extLst>
                <a:ext uri="{FF2B5EF4-FFF2-40B4-BE49-F238E27FC236}">
                  <a16:creationId xmlns:a16="http://schemas.microsoft.com/office/drawing/2014/main" id="{5EB9FA50-F3B4-5DD2-6E0C-B70D844C5FCA}"/>
                </a:ext>
              </a:extLst>
            </p:cNvPr>
            <p:cNvSpPr>
              <a:spLocks/>
            </p:cNvSpPr>
            <p:nvPr/>
          </p:nvSpPr>
          <p:spPr>
            <a:xfrm>
              <a:off x="4965280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5484;p47">
              <a:extLst>
                <a:ext uri="{FF2B5EF4-FFF2-40B4-BE49-F238E27FC236}">
                  <a16:creationId xmlns:a16="http://schemas.microsoft.com/office/drawing/2014/main" id="{41197B2F-4DD6-8728-9C99-8032037845F1}"/>
                </a:ext>
              </a:extLst>
            </p:cNvPr>
            <p:cNvSpPr>
              <a:spLocks/>
            </p:cNvSpPr>
            <p:nvPr/>
          </p:nvSpPr>
          <p:spPr>
            <a:xfrm>
              <a:off x="4965280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5485;p47">
              <a:extLst>
                <a:ext uri="{FF2B5EF4-FFF2-40B4-BE49-F238E27FC236}">
                  <a16:creationId xmlns:a16="http://schemas.microsoft.com/office/drawing/2014/main" id="{A87DE376-6585-4722-8DD3-00D25FA6F24E}"/>
                </a:ext>
              </a:extLst>
            </p:cNvPr>
            <p:cNvSpPr>
              <a:spLocks/>
            </p:cNvSpPr>
            <p:nvPr/>
          </p:nvSpPr>
          <p:spPr>
            <a:xfrm>
              <a:off x="4965280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5486;p47">
              <a:extLst>
                <a:ext uri="{FF2B5EF4-FFF2-40B4-BE49-F238E27FC236}">
                  <a16:creationId xmlns:a16="http://schemas.microsoft.com/office/drawing/2014/main" id="{2B266A9D-2436-5B6F-A81A-688BA95A212F}"/>
                </a:ext>
              </a:extLst>
            </p:cNvPr>
            <p:cNvSpPr>
              <a:spLocks/>
            </p:cNvSpPr>
            <p:nvPr/>
          </p:nvSpPr>
          <p:spPr>
            <a:xfrm>
              <a:off x="5079956" y="1864035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5487;p47">
              <a:extLst>
                <a:ext uri="{FF2B5EF4-FFF2-40B4-BE49-F238E27FC236}">
                  <a16:creationId xmlns:a16="http://schemas.microsoft.com/office/drawing/2014/main" id="{F403652B-A0DB-0461-E2B9-236C7FE362E0}"/>
                </a:ext>
              </a:extLst>
            </p:cNvPr>
            <p:cNvSpPr>
              <a:spLocks/>
            </p:cNvSpPr>
            <p:nvPr/>
          </p:nvSpPr>
          <p:spPr>
            <a:xfrm>
              <a:off x="5079956" y="197912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5488;p47">
              <a:extLst>
                <a:ext uri="{FF2B5EF4-FFF2-40B4-BE49-F238E27FC236}">
                  <a16:creationId xmlns:a16="http://schemas.microsoft.com/office/drawing/2014/main" id="{4F997D40-AF80-06CC-F9DA-F756DBFA58C2}"/>
                </a:ext>
              </a:extLst>
            </p:cNvPr>
            <p:cNvSpPr>
              <a:spLocks/>
            </p:cNvSpPr>
            <p:nvPr/>
          </p:nvSpPr>
          <p:spPr>
            <a:xfrm>
              <a:off x="5079956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5489;p47">
              <a:extLst>
                <a:ext uri="{FF2B5EF4-FFF2-40B4-BE49-F238E27FC236}">
                  <a16:creationId xmlns:a16="http://schemas.microsoft.com/office/drawing/2014/main" id="{F19C8BB0-ECAF-0B9C-2DF3-108BFC9B35BD}"/>
                </a:ext>
              </a:extLst>
            </p:cNvPr>
            <p:cNvSpPr>
              <a:spLocks/>
            </p:cNvSpPr>
            <p:nvPr/>
          </p:nvSpPr>
          <p:spPr>
            <a:xfrm>
              <a:off x="5079956" y="2208475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5490;p47">
              <a:extLst>
                <a:ext uri="{FF2B5EF4-FFF2-40B4-BE49-F238E27FC236}">
                  <a16:creationId xmlns:a16="http://schemas.microsoft.com/office/drawing/2014/main" id="{6E56B162-BCB0-5AAD-0A22-2582B6C23C8A}"/>
                </a:ext>
              </a:extLst>
            </p:cNvPr>
            <p:cNvSpPr>
              <a:spLocks/>
            </p:cNvSpPr>
            <p:nvPr/>
          </p:nvSpPr>
          <p:spPr>
            <a:xfrm>
              <a:off x="5079956" y="232312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5491;p47">
              <a:extLst>
                <a:ext uri="{FF2B5EF4-FFF2-40B4-BE49-F238E27FC236}">
                  <a16:creationId xmlns:a16="http://schemas.microsoft.com/office/drawing/2014/main" id="{89052022-DCA7-373A-5143-DE5D9E6CB41A}"/>
                </a:ext>
              </a:extLst>
            </p:cNvPr>
            <p:cNvSpPr>
              <a:spLocks/>
            </p:cNvSpPr>
            <p:nvPr/>
          </p:nvSpPr>
          <p:spPr>
            <a:xfrm>
              <a:off x="5079956" y="2437801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5492;p47">
              <a:extLst>
                <a:ext uri="{FF2B5EF4-FFF2-40B4-BE49-F238E27FC236}">
                  <a16:creationId xmlns:a16="http://schemas.microsoft.com/office/drawing/2014/main" id="{CEAB260A-E31F-20C6-F942-767F673A7E01}"/>
                </a:ext>
              </a:extLst>
            </p:cNvPr>
            <p:cNvSpPr>
              <a:spLocks/>
            </p:cNvSpPr>
            <p:nvPr/>
          </p:nvSpPr>
          <p:spPr>
            <a:xfrm>
              <a:off x="5079956" y="2667564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5493;p47">
              <a:extLst>
                <a:ext uri="{FF2B5EF4-FFF2-40B4-BE49-F238E27FC236}">
                  <a16:creationId xmlns:a16="http://schemas.microsoft.com/office/drawing/2014/main" id="{4ED0191C-453A-8FE3-30A2-A65B72E59C0A}"/>
                </a:ext>
              </a:extLst>
            </p:cNvPr>
            <p:cNvSpPr>
              <a:spLocks/>
            </p:cNvSpPr>
            <p:nvPr/>
          </p:nvSpPr>
          <p:spPr>
            <a:xfrm>
              <a:off x="5079956" y="3240921"/>
              <a:ext cx="83012" cy="83012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5494;p47">
              <a:extLst>
                <a:ext uri="{FF2B5EF4-FFF2-40B4-BE49-F238E27FC236}">
                  <a16:creationId xmlns:a16="http://schemas.microsoft.com/office/drawing/2014/main" id="{3D669A4F-3404-FD34-88C1-22A4C4174941}"/>
                </a:ext>
              </a:extLst>
            </p:cNvPr>
            <p:cNvSpPr>
              <a:spLocks/>
            </p:cNvSpPr>
            <p:nvPr/>
          </p:nvSpPr>
          <p:spPr>
            <a:xfrm>
              <a:off x="5079956" y="3356007"/>
              <a:ext cx="83012" cy="82602"/>
            </a:xfrm>
            <a:custGeom>
              <a:avLst/>
              <a:gdLst/>
              <a:ahLst/>
              <a:cxnLst/>
              <a:rect l="l" t="t" r="r" b="b"/>
              <a:pathLst>
                <a:path w="3041" h="3026" extrusionOk="0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5495;p47">
              <a:extLst>
                <a:ext uri="{FF2B5EF4-FFF2-40B4-BE49-F238E27FC236}">
                  <a16:creationId xmlns:a16="http://schemas.microsoft.com/office/drawing/2014/main" id="{2E715078-6174-35EA-76EF-FB370C4679B5}"/>
                </a:ext>
              </a:extLst>
            </p:cNvPr>
            <p:cNvSpPr>
              <a:spLocks/>
            </p:cNvSpPr>
            <p:nvPr/>
          </p:nvSpPr>
          <p:spPr>
            <a:xfrm>
              <a:off x="5079956" y="347068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5496;p47">
              <a:extLst>
                <a:ext uri="{FF2B5EF4-FFF2-40B4-BE49-F238E27FC236}">
                  <a16:creationId xmlns:a16="http://schemas.microsoft.com/office/drawing/2014/main" id="{5E6CE60B-261E-37A2-1A37-F38475342D29}"/>
                </a:ext>
              </a:extLst>
            </p:cNvPr>
            <p:cNvSpPr>
              <a:spLocks/>
            </p:cNvSpPr>
            <p:nvPr/>
          </p:nvSpPr>
          <p:spPr>
            <a:xfrm>
              <a:off x="5079956" y="3585334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5497;p47">
              <a:extLst>
                <a:ext uri="{FF2B5EF4-FFF2-40B4-BE49-F238E27FC236}">
                  <a16:creationId xmlns:a16="http://schemas.microsoft.com/office/drawing/2014/main" id="{8A604589-3D47-38B1-B1E8-7846F0D0F28F}"/>
                </a:ext>
              </a:extLst>
            </p:cNvPr>
            <p:cNvSpPr>
              <a:spLocks/>
            </p:cNvSpPr>
            <p:nvPr/>
          </p:nvSpPr>
          <p:spPr>
            <a:xfrm>
              <a:off x="5079956" y="3700010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5498;p47">
              <a:extLst>
                <a:ext uri="{FF2B5EF4-FFF2-40B4-BE49-F238E27FC236}">
                  <a16:creationId xmlns:a16="http://schemas.microsoft.com/office/drawing/2014/main" id="{60561E12-B6F7-D29B-33A3-EBBFA5F75B69}"/>
                </a:ext>
              </a:extLst>
            </p:cNvPr>
            <p:cNvSpPr>
              <a:spLocks/>
            </p:cNvSpPr>
            <p:nvPr/>
          </p:nvSpPr>
          <p:spPr>
            <a:xfrm>
              <a:off x="5079956" y="3814687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5499;p47">
              <a:extLst>
                <a:ext uri="{FF2B5EF4-FFF2-40B4-BE49-F238E27FC236}">
                  <a16:creationId xmlns:a16="http://schemas.microsoft.com/office/drawing/2014/main" id="{C5495B9C-65CD-82C9-6CEE-409300FF9E6A}"/>
                </a:ext>
              </a:extLst>
            </p:cNvPr>
            <p:cNvSpPr>
              <a:spLocks/>
            </p:cNvSpPr>
            <p:nvPr/>
          </p:nvSpPr>
          <p:spPr>
            <a:xfrm>
              <a:off x="5194606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5500;p47">
              <a:extLst>
                <a:ext uri="{FF2B5EF4-FFF2-40B4-BE49-F238E27FC236}">
                  <a16:creationId xmlns:a16="http://schemas.microsoft.com/office/drawing/2014/main" id="{E56447B7-85CD-7631-FA26-DE9F788D07F8}"/>
                </a:ext>
              </a:extLst>
            </p:cNvPr>
            <p:cNvSpPr>
              <a:spLocks/>
            </p:cNvSpPr>
            <p:nvPr/>
          </p:nvSpPr>
          <p:spPr>
            <a:xfrm>
              <a:off x="5194606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5501;p47">
              <a:extLst>
                <a:ext uri="{FF2B5EF4-FFF2-40B4-BE49-F238E27FC236}">
                  <a16:creationId xmlns:a16="http://schemas.microsoft.com/office/drawing/2014/main" id="{9B1DF515-23E3-2009-A502-34017C7DE2B8}"/>
                </a:ext>
              </a:extLst>
            </p:cNvPr>
            <p:cNvSpPr>
              <a:spLocks/>
            </p:cNvSpPr>
            <p:nvPr/>
          </p:nvSpPr>
          <p:spPr>
            <a:xfrm>
              <a:off x="5194606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5502;p47">
              <a:extLst>
                <a:ext uri="{FF2B5EF4-FFF2-40B4-BE49-F238E27FC236}">
                  <a16:creationId xmlns:a16="http://schemas.microsoft.com/office/drawing/2014/main" id="{DB5CF570-A4E9-D605-C575-3245641A318F}"/>
                </a:ext>
              </a:extLst>
            </p:cNvPr>
            <p:cNvSpPr>
              <a:spLocks/>
            </p:cNvSpPr>
            <p:nvPr/>
          </p:nvSpPr>
          <p:spPr>
            <a:xfrm>
              <a:off x="5194606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5503;p47">
              <a:extLst>
                <a:ext uri="{FF2B5EF4-FFF2-40B4-BE49-F238E27FC236}">
                  <a16:creationId xmlns:a16="http://schemas.microsoft.com/office/drawing/2014/main" id="{F6051004-65FA-76EE-4041-706D410DC3C4}"/>
                </a:ext>
              </a:extLst>
            </p:cNvPr>
            <p:cNvSpPr>
              <a:spLocks/>
            </p:cNvSpPr>
            <p:nvPr/>
          </p:nvSpPr>
          <p:spPr>
            <a:xfrm>
              <a:off x="5194606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5504;p47">
              <a:extLst>
                <a:ext uri="{FF2B5EF4-FFF2-40B4-BE49-F238E27FC236}">
                  <a16:creationId xmlns:a16="http://schemas.microsoft.com/office/drawing/2014/main" id="{59372D42-F648-D2AE-9CD5-7CDB9433130C}"/>
                </a:ext>
              </a:extLst>
            </p:cNvPr>
            <p:cNvSpPr>
              <a:spLocks/>
            </p:cNvSpPr>
            <p:nvPr/>
          </p:nvSpPr>
          <p:spPr>
            <a:xfrm>
              <a:off x="5194606" y="3240921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5505;p47">
              <a:extLst>
                <a:ext uri="{FF2B5EF4-FFF2-40B4-BE49-F238E27FC236}">
                  <a16:creationId xmlns:a16="http://schemas.microsoft.com/office/drawing/2014/main" id="{9C3254F0-4F4A-CDBE-17D0-762EF040B676}"/>
                </a:ext>
              </a:extLst>
            </p:cNvPr>
            <p:cNvSpPr>
              <a:spLocks/>
            </p:cNvSpPr>
            <p:nvPr/>
          </p:nvSpPr>
          <p:spPr>
            <a:xfrm>
              <a:off x="5194606" y="347068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5506;p47">
              <a:extLst>
                <a:ext uri="{FF2B5EF4-FFF2-40B4-BE49-F238E27FC236}">
                  <a16:creationId xmlns:a16="http://schemas.microsoft.com/office/drawing/2014/main" id="{69D62295-CDF5-6809-F982-8582903D6C34}"/>
                </a:ext>
              </a:extLst>
            </p:cNvPr>
            <p:cNvSpPr>
              <a:spLocks/>
            </p:cNvSpPr>
            <p:nvPr/>
          </p:nvSpPr>
          <p:spPr>
            <a:xfrm>
              <a:off x="5194606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5507;p47">
              <a:extLst>
                <a:ext uri="{FF2B5EF4-FFF2-40B4-BE49-F238E27FC236}">
                  <a16:creationId xmlns:a16="http://schemas.microsoft.com/office/drawing/2014/main" id="{FEE98899-5225-F076-362A-ABFEC3670998}"/>
                </a:ext>
              </a:extLst>
            </p:cNvPr>
            <p:cNvSpPr>
              <a:spLocks/>
            </p:cNvSpPr>
            <p:nvPr/>
          </p:nvSpPr>
          <p:spPr>
            <a:xfrm>
              <a:off x="5194606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5508;p47">
              <a:extLst>
                <a:ext uri="{FF2B5EF4-FFF2-40B4-BE49-F238E27FC236}">
                  <a16:creationId xmlns:a16="http://schemas.microsoft.com/office/drawing/2014/main" id="{340BA087-F62E-799A-8C47-1E708CBFD687}"/>
                </a:ext>
              </a:extLst>
            </p:cNvPr>
            <p:cNvSpPr>
              <a:spLocks/>
            </p:cNvSpPr>
            <p:nvPr/>
          </p:nvSpPr>
          <p:spPr>
            <a:xfrm>
              <a:off x="5194606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5509;p47">
              <a:extLst>
                <a:ext uri="{FF2B5EF4-FFF2-40B4-BE49-F238E27FC236}">
                  <a16:creationId xmlns:a16="http://schemas.microsoft.com/office/drawing/2014/main" id="{4DA093A9-E10C-0FC5-6986-2C4620FA66B1}"/>
                </a:ext>
              </a:extLst>
            </p:cNvPr>
            <p:cNvSpPr>
              <a:spLocks/>
            </p:cNvSpPr>
            <p:nvPr/>
          </p:nvSpPr>
          <p:spPr>
            <a:xfrm>
              <a:off x="5309719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5510;p47">
              <a:extLst>
                <a:ext uri="{FF2B5EF4-FFF2-40B4-BE49-F238E27FC236}">
                  <a16:creationId xmlns:a16="http://schemas.microsoft.com/office/drawing/2014/main" id="{50F11A0D-067B-B24A-E57B-21819BBB751B}"/>
                </a:ext>
              </a:extLst>
            </p:cNvPr>
            <p:cNvSpPr>
              <a:spLocks/>
            </p:cNvSpPr>
            <p:nvPr/>
          </p:nvSpPr>
          <p:spPr>
            <a:xfrm>
              <a:off x="5309719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5511;p47">
              <a:extLst>
                <a:ext uri="{FF2B5EF4-FFF2-40B4-BE49-F238E27FC236}">
                  <a16:creationId xmlns:a16="http://schemas.microsoft.com/office/drawing/2014/main" id="{7BB00A73-59A9-B751-D5AA-124EF0A98346}"/>
                </a:ext>
              </a:extLst>
            </p:cNvPr>
            <p:cNvSpPr>
              <a:spLocks/>
            </p:cNvSpPr>
            <p:nvPr/>
          </p:nvSpPr>
          <p:spPr>
            <a:xfrm>
              <a:off x="5309719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5512;p47">
              <a:extLst>
                <a:ext uri="{FF2B5EF4-FFF2-40B4-BE49-F238E27FC236}">
                  <a16:creationId xmlns:a16="http://schemas.microsoft.com/office/drawing/2014/main" id="{5A685CD9-C1DA-0B46-8F3F-E5D741BAF252}"/>
                </a:ext>
              </a:extLst>
            </p:cNvPr>
            <p:cNvSpPr>
              <a:spLocks/>
            </p:cNvSpPr>
            <p:nvPr/>
          </p:nvSpPr>
          <p:spPr>
            <a:xfrm>
              <a:off x="5309719" y="2552478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5513;p47">
              <a:extLst>
                <a:ext uri="{FF2B5EF4-FFF2-40B4-BE49-F238E27FC236}">
                  <a16:creationId xmlns:a16="http://schemas.microsoft.com/office/drawing/2014/main" id="{277179BA-42B8-F188-64DB-244B631EBB94}"/>
                </a:ext>
              </a:extLst>
            </p:cNvPr>
            <p:cNvSpPr>
              <a:spLocks/>
            </p:cNvSpPr>
            <p:nvPr/>
          </p:nvSpPr>
          <p:spPr>
            <a:xfrm>
              <a:off x="5309719" y="358533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5514;p47">
              <a:extLst>
                <a:ext uri="{FF2B5EF4-FFF2-40B4-BE49-F238E27FC236}">
                  <a16:creationId xmlns:a16="http://schemas.microsoft.com/office/drawing/2014/main" id="{4C3C3B74-CC80-E65F-322A-87F0679BF3E0}"/>
                </a:ext>
              </a:extLst>
            </p:cNvPr>
            <p:cNvSpPr>
              <a:spLocks/>
            </p:cNvSpPr>
            <p:nvPr/>
          </p:nvSpPr>
          <p:spPr>
            <a:xfrm>
              <a:off x="5424369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5515;p47">
              <a:extLst>
                <a:ext uri="{FF2B5EF4-FFF2-40B4-BE49-F238E27FC236}">
                  <a16:creationId xmlns:a16="http://schemas.microsoft.com/office/drawing/2014/main" id="{759ED03F-2CD9-9DA1-8CA5-8A4CB421D725}"/>
                </a:ext>
              </a:extLst>
            </p:cNvPr>
            <p:cNvSpPr>
              <a:spLocks/>
            </p:cNvSpPr>
            <p:nvPr/>
          </p:nvSpPr>
          <p:spPr>
            <a:xfrm>
              <a:off x="5424369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5516;p47">
              <a:extLst>
                <a:ext uri="{FF2B5EF4-FFF2-40B4-BE49-F238E27FC236}">
                  <a16:creationId xmlns:a16="http://schemas.microsoft.com/office/drawing/2014/main" id="{A52097D4-F726-A7EF-41F7-7B5B14F31A7B}"/>
                </a:ext>
              </a:extLst>
            </p:cNvPr>
            <p:cNvSpPr>
              <a:spLocks/>
            </p:cNvSpPr>
            <p:nvPr/>
          </p:nvSpPr>
          <p:spPr>
            <a:xfrm>
              <a:off x="5424369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5517;p47">
              <a:extLst>
                <a:ext uri="{FF2B5EF4-FFF2-40B4-BE49-F238E27FC236}">
                  <a16:creationId xmlns:a16="http://schemas.microsoft.com/office/drawing/2014/main" id="{36FD9353-7132-3C4C-F96B-7A78CF98AB35}"/>
                </a:ext>
              </a:extLst>
            </p:cNvPr>
            <p:cNvSpPr>
              <a:spLocks/>
            </p:cNvSpPr>
            <p:nvPr/>
          </p:nvSpPr>
          <p:spPr>
            <a:xfrm>
              <a:off x="5424369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5518;p47">
              <a:extLst>
                <a:ext uri="{FF2B5EF4-FFF2-40B4-BE49-F238E27FC236}">
                  <a16:creationId xmlns:a16="http://schemas.microsoft.com/office/drawing/2014/main" id="{B4AFC593-77C9-E883-BB8E-E03C5B774CBC}"/>
                </a:ext>
              </a:extLst>
            </p:cNvPr>
            <p:cNvSpPr>
              <a:spLocks/>
            </p:cNvSpPr>
            <p:nvPr/>
          </p:nvSpPr>
          <p:spPr>
            <a:xfrm>
              <a:off x="5424369" y="243780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5519;p47">
              <a:extLst>
                <a:ext uri="{FF2B5EF4-FFF2-40B4-BE49-F238E27FC236}">
                  <a16:creationId xmlns:a16="http://schemas.microsoft.com/office/drawing/2014/main" id="{368B8AEC-CEC0-231B-6955-17B61E4315B7}"/>
                </a:ext>
              </a:extLst>
            </p:cNvPr>
            <p:cNvSpPr>
              <a:spLocks/>
            </p:cNvSpPr>
            <p:nvPr/>
          </p:nvSpPr>
          <p:spPr>
            <a:xfrm>
              <a:off x="5424369" y="278224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520;p47">
              <a:extLst>
                <a:ext uri="{FF2B5EF4-FFF2-40B4-BE49-F238E27FC236}">
                  <a16:creationId xmlns:a16="http://schemas.microsoft.com/office/drawing/2014/main" id="{CECB2967-0480-0BF4-F729-046CD1D67F81}"/>
                </a:ext>
              </a:extLst>
            </p:cNvPr>
            <p:cNvSpPr>
              <a:spLocks/>
            </p:cNvSpPr>
            <p:nvPr/>
          </p:nvSpPr>
          <p:spPr>
            <a:xfrm>
              <a:off x="5424369" y="3929364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521;p47">
              <a:extLst>
                <a:ext uri="{FF2B5EF4-FFF2-40B4-BE49-F238E27FC236}">
                  <a16:creationId xmlns:a16="http://schemas.microsoft.com/office/drawing/2014/main" id="{1BD03F03-06E0-DECA-822D-9F78C524B803}"/>
                </a:ext>
              </a:extLst>
            </p:cNvPr>
            <p:cNvSpPr>
              <a:spLocks/>
            </p:cNvSpPr>
            <p:nvPr/>
          </p:nvSpPr>
          <p:spPr>
            <a:xfrm>
              <a:off x="5539046" y="1979121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522;p47">
              <a:extLst>
                <a:ext uri="{FF2B5EF4-FFF2-40B4-BE49-F238E27FC236}">
                  <a16:creationId xmlns:a16="http://schemas.microsoft.com/office/drawing/2014/main" id="{2D685D62-6D9F-5EA8-6763-C3F543B7DAEE}"/>
                </a:ext>
              </a:extLst>
            </p:cNvPr>
            <p:cNvSpPr>
              <a:spLocks/>
            </p:cNvSpPr>
            <p:nvPr/>
          </p:nvSpPr>
          <p:spPr>
            <a:xfrm>
              <a:off x="5539046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523;p47">
              <a:extLst>
                <a:ext uri="{FF2B5EF4-FFF2-40B4-BE49-F238E27FC236}">
                  <a16:creationId xmlns:a16="http://schemas.microsoft.com/office/drawing/2014/main" id="{B9B9D3F6-52A1-7E88-E41B-EC866D527B8A}"/>
                </a:ext>
              </a:extLst>
            </p:cNvPr>
            <p:cNvSpPr>
              <a:spLocks/>
            </p:cNvSpPr>
            <p:nvPr/>
          </p:nvSpPr>
          <p:spPr>
            <a:xfrm>
              <a:off x="5539046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524;p47">
              <a:extLst>
                <a:ext uri="{FF2B5EF4-FFF2-40B4-BE49-F238E27FC236}">
                  <a16:creationId xmlns:a16="http://schemas.microsoft.com/office/drawing/2014/main" id="{9BAC766B-F2DE-C2BB-0D81-0C88ADA0F8FC}"/>
                </a:ext>
              </a:extLst>
            </p:cNvPr>
            <p:cNvSpPr>
              <a:spLocks/>
            </p:cNvSpPr>
            <p:nvPr/>
          </p:nvSpPr>
          <p:spPr>
            <a:xfrm>
              <a:off x="5539046" y="2323124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525;p47">
              <a:extLst>
                <a:ext uri="{FF2B5EF4-FFF2-40B4-BE49-F238E27FC236}">
                  <a16:creationId xmlns:a16="http://schemas.microsoft.com/office/drawing/2014/main" id="{A67D6F7B-599D-F06E-3081-8553D936A5F4}"/>
                </a:ext>
              </a:extLst>
            </p:cNvPr>
            <p:cNvSpPr>
              <a:spLocks/>
            </p:cNvSpPr>
            <p:nvPr/>
          </p:nvSpPr>
          <p:spPr>
            <a:xfrm>
              <a:off x="5539046" y="2667564"/>
              <a:ext cx="83039" cy="82602"/>
            </a:xfrm>
            <a:custGeom>
              <a:avLst/>
              <a:gdLst/>
              <a:ahLst/>
              <a:cxnLst/>
              <a:rect l="l" t="t" r="r" b="b"/>
              <a:pathLst>
                <a:path w="3042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526;p47">
              <a:extLst>
                <a:ext uri="{FF2B5EF4-FFF2-40B4-BE49-F238E27FC236}">
                  <a16:creationId xmlns:a16="http://schemas.microsoft.com/office/drawing/2014/main" id="{E8D89691-8935-B533-8440-55ECD231C857}"/>
                </a:ext>
              </a:extLst>
            </p:cNvPr>
            <p:cNvSpPr>
              <a:spLocks/>
            </p:cNvSpPr>
            <p:nvPr/>
          </p:nvSpPr>
          <p:spPr>
            <a:xfrm>
              <a:off x="5539046" y="3700010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527;p47">
              <a:extLst>
                <a:ext uri="{FF2B5EF4-FFF2-40B4-BE49-F238E27FC236}">
                  <a16:creationId xmlns:a16="http://schemas.microsoft.com/office/drawing/2014/main" id="{70FA61DA-B187-8618-5D82-C76CF95E8269}"/>
                </a:ext>
              </a:extLst>
            </p:cNvPr>
            <p:cNvSpPr>
              <a:spLocks/>
            </p:cNvSpPr>
            <p:nvPr/>
          </p:nvSpPr>
          <p:spPr>
            <a:xfrm>
              <a:off x="5539046" y="3814687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528;p47">
              <a:extLst>
                <a:ext uri="{FF2B5EF4-FFF2-40B4-BE49-F238E27FC236}">
                  <a16:creationId xmlns:a16="http://schemas.microsoft.com/office/drawing/2014/main" id="{7AEA0920-B3CD-5A7C-D3FB-80CFC4FD1B94}"/>
                </a:ext>
              </a:extLst>
            </p:cNvPr>
            <p:cNvSpPr>
              <a:spLocks/>
            </p:cNvSpPr>
            <p:nvPr/>
          </p:nvSpPr>
          <p:spPr>
            <a:xfrm>
              <a:off x="5653723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529;p47">
              <a:extLst>
                <a:ext uri="{FF2B5EF4-FFF2-40B4-BE49-F238E27FC236}">
                  <a16:creationId xmlns:a16="http://schemas.microsoft.com/office/drawing/2014/main" id="{75861343-749A-323C-DFDA-92E020113C39}"/>
                </a:ext>
              </a:extLst>
            </p:cNvPr>
            <p:cNvSpPr>
              <a:spLocks/>
            </p:cNvSpPr>
            <p:nvPr/>
          </p:nvSpPr>
          <p:spPr>
            <a:xfrm>
              <a:off x="5653723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5530;p47">
              <a:extLst>
                <a:ext uri="{FF2B5EF4-FFF2-40B4-BE49-F238E27FC236}">
                  <a16:creationId xmlns:a16="http://schemas.microsoft.com/office/drawing/2014/main" id="{2442EB53-A2F4-8A0A-7C1D-70619A0C13AD}"/>
                </a:ext>
              </a:extLst>
            </p:cNvPr>
            <p:cNvSpPr>
              <a:spLocks/>
            </p:cNvSpPr>
            <p:nvPr/>
          </p:nvSpPr>
          <p:spPr>
            <a:xfrm>
              <a:off x="5768399" y="2093798"/>
              <a:ext cx="83012" cy="83039"/>
            </a:xfrm>
            <a:custGeom>
              <a:avLst/>
              <a:gdLst/>
              <a:ahLst/>
              <a:cxnLst/>
              <a:rect l="l" t="t" r="r" b="b"/>
              <a:pathLst>
                <a:path w="3041" h="3042" extrusionOk="0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5531;p47">
              <a:extLst>
                <a:ext uri="{FF2B5EF4-FFF2-40B4-BE49-F238E27FC236}">
                  <a16:creationId xmlns:a16="http://schemas.microsoft.com/office/drawing/2014/main" id="{10125B66-5208-960E-5479-A39108103E4C}"/>
                </a:ext>
              </a:extLst>
            </p:cNvPr>
            <p:cNvSpPr>
              <a:spLocks/>
            </p:cNvSpPr>
            <p:nvPr/>
          </p:nvSpPr>
          <p:spPr>
            <a:xfrm>
              <a:off x="719945" y="2093798"/>
              <a:ext cx="83039" cy="83039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532;p47">
              <a:extLst>
                <a:ext uri="{FF2B5EF4-FFF2-40B4-BE49-F238E27FC236}">
                  <a16:creationId xmlns:a16="http://schemas.microsoft.com/office/drawing/2014/main" id="{6757BE42-479E-6B87-7AB6-8F329F0C5AF5}"/>
                </a:ext>
              </a:extLst>
            </p:cNvPr>
            <p:cNvSpPr>
              <a:spLocks/>
            </p:cNvSpPr>
            <p:nvPr/>
          </p:nvSpPr>
          <p:spPr>
            <a:xfrm>
              <a:off x="719945" y="2208475"/>
              <a:ext cx="83039" cy="83012"/>
            </a:xfrm>
            <a:custGeom>
              <a:avLst/>
              <a:gdLst/>
              <a:ahLst/>
              <a:cxnLst/>
              <a:rect l="l" t="t" r="r" b="b"/>
              <a:pathLst>
                <a:path w="3042" h="3041" extrusionOk="0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9646173"/>
      </p:ext>
    </p:extLst>
  </p:cSld>
  <p:clrMapOvr>
    <a:masterClrMapping/>
  </p:clrMapOvr>
</p:sld>
</file>

<file path=ppt/theme/theme1.xml><?xml version="1.0" encoding="utf-8"?>
<a:theme xmlns:a="http://schemas.openxmlformats.org/drawingml/2006/main" name="Crafting and Mining! by Slidesgo">
  <a:themeElements>
    <a:clrScheme name="Simple Light">
      <a:dk1>
        <a:srgbClr val="1D1D1B"/>
      </a:dk1>
      <a:lt1>
        <a:srgbClr val="D9DEF8"/>
      </a:lt1>
      <a:dk2>
        <a:srgbClr val="352381"/>
      </a:dk2>
      <a:lt2>
        <a:srgbClr val="99A11F"/>
      </a:lt2>
      <a:accent1>
        <a:srgbClr val="ACBE1F"/>
      </a:accent1>
      <a:accent2>
        <a:srgbClr val="B1AA50"/>
      </a:accent2>
      <a:accent3>
        <a:srgbClr val="FFB229"/>
      </a:accent3>
      <a:accent4>
        <a:srgbClr val="F5D0AD"/>
      </a:accent4>
      <a:accent5>
        <a:srgbClr val="DA2432"/>
      </a:accent5>
      <a:accent6>
        <a:srgbClr val="6B4D34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230</Words>
  <Application>Microsoft Office PowerPoint</Application>
  <PresentationFormat>全屏显示(16:9)</PresentationFormat>
  <Paragraphs>58</Paragraphs>
  <Slides>8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Advent Pro Medium</vt:lpstr>
      <vt:lpstr>Press Start 2P</vt:lpstr>
      <vt:lpstr>Söhne</vt:lpstr>
      <vt:lpstr>Arial</vt:lpstr>
      <vt:lpstr>Livvic</vt:lpstr>
      <vt:lpstr>Minecraft</vt:lpstr>
      <vt:lpstr>Minecraft Ten</vt:lpstr>
      <vt:lpstr>Roboto Condensed Light</vt:lpstr>
      <vt:lpstr>Crafting and Mining! by Slidesgo</vt:lpstr>
      <vt:lpstr>Train a Reinforcement Learning Agent in Minecraft  to Fight Zombies!</vt:lpstr>
      <vt:lpstr>Motivation</vt:lpstr>
      <vt:lpstr>Problem Description</vt:lpstr>
      <vt:lpstr>Key Insights and Approach</vt:lpstr>
      <vt:lpstr>Evaluation</vt:lpstr>
      <vt:lpstr>Key Takeaways</vt:lpstr>
      <vt:lpstr>Conclusion and 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CRAFTING AND MINING!</dc:title>
  <cp:lastModifiedBy>Zehao Li</cp:lastModifiedBy>
  <cp:revision>27</cp:revision>
  <dcterms:modified xsi:type="dcterms:W3CDTF">2023-05-04T15:07:19Z</dcterms:modified>
</cp:coreProperties>
</file>